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62" r:id="rId5"/>
    <p:sldId id="263" r:id="rId6"/>
    <p:sldId id="264" r:id="rId7"/>
    <p:sldId id="261" r:id="rId8"/>
    <p:sldId id="265" r:id="rId9"/>
    <p:sldId id="271" r:id="rId10"/>
    <p:sldId id="266" r:id="rId11"/>
    <p:sldId id="267" r:id="rId12"/>
    <p:sldId id="268" r:id="rId13"/>
    <p:sldId id="276" r:id="rId14"/>
    <p:sldId id="277" r:id="rId15"/>
    <p:sldId id="279" r:id="rId16"/>
    <p:sldId id="278" r:id="rId17"/>
    <p:sldId id="269" r:id="rId18"/>
    <p:sldId id="270" r:id="rId19"/>
    <p:sldId id="272" r:id="rId20"/>
    <p:sldId id="273" r:id="rId21"/>
    <p:sldId id="280" r:id="rId22"/>
    <p:sldId id="281" r:id="rId23"/>
    <p:sldId id="274" r:id="rId24"/>
    <p:sldId id="275" r:id="rId25"/>
    <p:sldId id="257" r:id="rId2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99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6"/>
  </p:normalViewPr>
  <p:slideViewPr>
    <p:cSldViewPr snapToGrid="0" snapToObjects="1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3E0BDC-36F9-4016-BDBC-468C15BFED14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963A31DA-2441-4C0C-968D-FB23154FC963}">
      <dgm:prSet phldrT="[Texto]"/>
      <dgm:spPr/>
      <dgm:t>
        <a:bodyPr/>
        <a:lstStyle/>
        <a:p>
          <a:r>
            <a:rPr lang="es-CO" dirty="0"/>
            <a:t>1979</a:t>
          </a:r>
        </a:p>
      </dgm:t>
    </dgm:pt>
    <dgm:pt modelId="{F75F7C72-3A2E-4DDC-A1C3-690013F2141F}" type="parTrans" cxnId="{F636E8A2-B902-4721-9EB6-0927C2C03782}">
      <dgm:prSet/>
      <dgm:spPr/>
      <dgm:t>
        <a:bodyPr/>
        <a:lstStyle/>
        <a:p>
          <a:endParaRPr lang="es-CO"/>
        </a:p>
      </dgm:t>
    </dgm:pt>
    <dgm:pt modelId="{B4984BA5-F8F0-4751-A096-F58FED60FDAF}" type="sibTrans" cxnId="{F636E8A2-B902-4721-9EB6-0927C2C03782}">
      <dgm:prSet/>
      <dgm:spPr/>
      <dgm:t>
        <a:bodyPr/>
        <a:lstStyle/>
        <a:p>
          <a:endParaRPr lang="es-CO"/>
        </a:p>
      </dgm:t>
    </dgm:pt>
    <dgm:pt modelId="{F138AAA3-D737-437E-92C5-04F09BDDDB98}">
      <dgm:prSet phldrT="[Texto]"/>
      <dgm:spPr/>
      <dgm:t>
        <a:bodyPr/>
        <a:lstStyle/>
        <a:p>
          <a:r>
            <a:rPr lang="es-CO" dirty="0"/>
            <a:t>BS 5750 Primera Norma de Aseguramiento de la Calidad, publicada por el British </a:t>
          </a:r>
          <a:r>
            <a:rPr lang="es-CO" dirty="0" err="1"/>
            <a:t>Standards</a:t>
          </a:r>
          <a:r>
            <a:rPr lang="es-CO" dirty="0"/>
            <a:t> </a:t>
          </a:r>
          <a:r>
            <a:rPr lang="es-CO" dirty="0" err="1"/>
            <a:t>Institution</a:t>
          </a:r>
          <a:r>
            <a:rPr lang="es-CO" dirty="0"/>
            <a:t> (BSI)</a:t>
          </a:r>
        </a:p>
      </dgm:t>
    </dgm:pt>
    <dgm:pt modelId="{A17C049E-1B99-4B6B-B0E5-5D268338E29A}" type="parTrans" cxnId="{8FE88D08-8664-4BEC-B0AD-FF0B94CAB9AD}">
      <dgm:prSet/>
      <dgm:spPr/>
      <dgm:t>
        <a:bodyPr/>
        <a:lstStyle/>
        <a:p>
          <a:endParaRPr lang="es-CO"/>
        </a:p>
      </dgm:t>
    </dgm:pt>
    <dgm:pt modelId="{4397A10C-F7E9-480A-B83F-BF8796D2F47F}" type="sibTrans" cxnId="{8FE88D08-8664-4BEC-B0AD-FF0B94CAB9AD}">
      <dgm:prSet/>
      <dgm:spPr/>
      <dgm:t>
        <a:bodyPr/>
        <a:lstStyle/>
        <a:p>
          <a:endParaRPr lang="es-CO"/>
        </a:p>
      </dgm:t>
    </dgm:pt>
    <dgm:pt modelId="{44F3A9AE-097C-4371-81AD-69C85B495101}">
      <dgm:prSet phldrT="[Texto]"/>
      <dgm:spPr/>
      <dgm:t>
        <a:bodyPr/>
        <a:lstStyle/>
        <a:p>
          <a:r>
            <a:rPr lang="es-CO" dirty="0"/>
            <a:t>1987</a:t>
          </a:r>
        </a:p>
      </dgm:t>
    </dgm:pt>
    <dgm:pt modelId="{0135E03A-FC72-4BE1-873E-FB610B834999}" type="parTrans" cxnId="{60F29AE9-FB72-46C4-852F-76D32780EFEC}">
      <dgm:prSet/>
      <dgm:spPr/>
      <dgm:t>
        <a:bodyPr/>
        <a:lstStyle/>
        <a:p>
          <a:endParaRPr lang="es-CO"/>
        </a:p>
      </dgm:t>
    </dgm:pt>
    <dgm:pt modelId="{8BA5665A-69FA-4074-8C7C-6257F7B9ADC0}" type="sibTrans" cxnId="{60F29AE9-FB72-46C4-852F-76D32780EFEC}">
      <dgm:prSet/>
      <dgm:spPr/>
      <dgm:t>
        <a:bodyPr/>
        <a:lstStyle/>
        <a:p>
          <a:endParaRPr lang="es-CO"/>
        </a:p>
      </dgm:t>
    </dgm:pt>
    <dgm:pt modelId="{0D7C71EF-8978-4463-B30D-EEBD1EDBA974}">
      <dgm:prSet phldrT="[Texto]"/>
      <dgm:spPr/>
      <dgm:t>
        <a:bodyPr/>
        <a:lstStyle/>
        <a:p>
          <a:r>
            <a:rPr lang="es-CO" dirty="0"/>
            <a:t>Familia ISO 9000 basada en BS 5750 y publicada por la Organización Internacional de Normalización (ISO).</a:t>
          </a:r>
        </a:p>
      </dgm:t>
    </dgm:pt>
    <dgm:pt modelId="{F5A3C471-D178-4AF7-82E6-0CA7982FA84A}" type="parTrans" cxnId="{0D832CAD-8178-4985-951F-A88662BCE48F}">
      <dgm:prSet/>
      <dgm:spPr/>
      <dgm:t>
        <a:bodyPr/>
        <a:lstStyle/>
        <a:p>
          <a:endParaRPr lang="es-CO"/>
        </a:p>
      </dgm:t>
    </dgm:pt>
    <dgm:pt modelId="{B8583945-538B-4E30-B82E-85D00716E984}" type="sibTrans" cxnId="{0D832CAD-8178-4985-951F-A88662BCE48F}">
      <dgm:prSet/>
      <dgm:spPr/>
      <dgm:t>
        <a:bodyPr/>
        <a:lstStyle/>
        <a:p>
          <a:endParaRPr lang="es-CO"/>
        </a:p>
      </dgm:t>
    </dgm:pt>
    <dgm:pt modelId="{70EC246B-C19C-4931-AEA3-9773B2B7DB05}">
      <dgm:prSet phldrT="[Texto]"/>
      <dgm:spPr/>
      <dgm:t>
        <a:bodyPr/>
        <a:lstStyle/>
        <a:p>
          <a:r>
            <a:rPr lang="es-CO" dirty="0"/>
            <a:t>1994</a:t>
          </a:r>
        </a:p>
      </dgm:t>
    </dgm:pt>
    <dgm:pt modelId="{35F2E4BB-8F57-44E9-9445-41A923E9B42A}" type="parTrans" cxnId="{AD6D02F8-3115-42DC-9908-A6FECAD66D16}">
      <dgm:prSet/>
      <dgm:spPr/>
      <dgm:t>
        <a:bodyPr/>
        <a:lstStyle/>
        <a:p>
          <a:endParaRPr lang="es-CO"/>
        </a:p>
      </dgm:t>
    </dgm:pt>
    <dgm:pt modelId="{42DE8330-AECB-45CA-AE99-0751F90CBEBF}" type="sibTrans" cxnId="{AD6D02F8-3115-42DC-9908-A6FECAD66D16}">
      <dgm:prSet/>
      <dgm:spPr/>
      <dgm:t>
        <a:bodyPr/>
        <a:lstStyle/>
        <a:p>
          <a:endParaRPr lang="es-CO"/>
        </a:p>
      </dgm:t>
    </dgm:pt>
    <dgm:pt modelId="{FCDCD9F1-746A-4758-8D7F-664DC395F6F1}">
      <dgm:prSet phldrT="[Texto]"/>
      <dgm:spPr/>
      <dgm:t>
        <a:bodyPr/>
        <a:lstStyle/>
        <a:p>
          <a:r>
            <a:rPr lang="it-IT" dirty="0"/>
            <a:t>Se modifica la Familia ISO 9000</a:t>
          </a:r>
          <a:endParaRPr lang="es-CO" dirty="0"/>
        </a:p>
      </dgm:t>
    </dgm:pt>
    <dgm:pt modelId="{27F79ED8-D517-4E27-90B0-ABD532777A0C}" type="parTrans" cxnId="{6AFBF89C-8273-4D5C-9FF5-2FD45595C991}">
      <dgm:prSet/>
      <dgm:spPr/>
      <dgm:t>
        <a:bodyPr/>
        <a:lstStyle/>
        <a:p>
          <a:endParaRPr lang="es-CO"/>
        </a:p>
      </dgm:t>
    </dgm:pt>
    <dgm:pt modelId="{5EABE754-72B5-4EF9-AB3C-1945E3E3037B}" type="sibTrans" cxnId="{6AFBF89C-8273-4D5C-9FF5-2FD45595C991}">
      <dgm:prSet/>
      <dgm:spPr/>
      <dgm:t>
        <a:bodyPr/>
        <a:lstStyle/>
        <a:p>
          <a:endParaRPr lang="es-CO"/>
        </a:p>
      </dgm:t>
    </dgm:pt>
    <dgm:pt modelId="{480E1A4A-7470-4604-8141-C0330617AEE0}">
      <dgm:prSet phldrT="[Texto]"/>
      <dgm:spPr/>
      <dgm:t>
        <a:bodyPr/>
        <a:lstStyle/>
        <a:p>
          <a:r>
            <a:rPr lang="es-CO" dirty="0"/>
            <a:t>2000</a:t>
          </a:r>
        </a:p>
      </dgm:t>
    </dgm:pt>
    <dgm:pt modelId="{3778A1BA-8402-4893-9859-DEA4111C2F4E}" type="parTrans" cxnId="{E50DB0D8-215A-41E1-987E-9477CA5F4D19}">
      <dgm:prSet/>
      <dgm:spPr/>
      <dgm:t>
        <a:bodyPr/>
        <a:lstStyle/>
        <a:p>
          <a:endParaRPr lang="es-CO"/>
        </a:p>
      </dgm:t>
    </dgm:pt>
    <dgm:pt modelId="{FDDF1AD0-702D-478B-A17C-067380618442}" type="sibTrans" cxnId="{E50DB0D8-215A-41E1-987E-9477CA5F4D19}">
      <dgm:prSet/>
      <dgm:spPr/>
      <dgm:t>
        <a:bodyPr/>
        <a:lstStyle/>
        <a:p>
          <a:endParaRPr lang="es-CO"/>
        </a:p>
      </dgm:t>
    </dgm:pt>
    <dgm:pt modelId="{A2D24955-0A42-4C8D-A72B-A560B46A7B98}">
      <dgm:prSet phldrT="[Texto]"/>
      <dgm:spPr/>
      <dgm:t>
        <a:bodyPr/>
        <a:lstStyle/>
        <a:p>
          <a:r>
            <a:rPr lang="es-CO" dirty="0"/>
            <a:t>2008</a:t>
          </a:r>
        </a:p>
      </dgm:t>
    </dgm:pt>
    <dgm:pt modelId="{25A28597-915C-41D9-9611-11EF8A910993}" type="parTrans" cxnId="{6CFF520E-7296-499F-B694-33B0D0DE8657}">
      <dgm:prSet/>
      <dgm:spPr/>
      <dgm:t>
        <a:bodyPr/>
        <a:lstStyle/>
        <a:p>
          <a:endParaRPr lang="es-CO"/>
        </a:p>
      </dgm:t>
    </dgm:pt>
    <dgm:pt modelId="{9623EEEC-3728-4BC0-A536-C218B2A692A1}" type="sibTrans" cxnId="{6CFF520E-7296-499F-B694-33B0D0DE8657}">
      <dgm:prSet/>
      <dgm:spPr/>
      <dgm:t>
        <a:bodyPr/>
        <a:lstStyle/>
        <a:p>
          <a:endParaRPr lang="es-CO"/>
        </a:p>
      </dgm:t>
    </dgm:pt>
    <dgm:pt modelId="{63EBFB71-D781-4019-A53C-469F4F687C36}">
      <dgm:prSet phldrT="[Texto]"/>
      <dgm:spPr/>
      <dgm:t>
        <a:bodyPr/>
        <a:lstStyle/>
        <a:p>
          <a:r>
            <a:rPr lang="es-CO" dirty="0"/>
            <a:t>Nueva versión de la Familia ISO 9000</a:t>
          </a:r>
        </a:p>
      </dgm:t>
    </dgm:pt>
    <dgm:pt modelId="{1ACB2688-3365-4170-8E85-208E2AA04B02}" type="parTrans" cxnId="{1351E0E3-AC94-41A3-A170-F31CCB7AE974}">
      <dgm:prSet/>
      <dgm:spPr/>
      <dgm:t>
        <a:bodyPr/>
        <a:lstStyle/>
        <a:p>
          <a:endParaRPr lang="es-CO"/>
        </a:p>
      </dgm:t>
    </dgm:pt>
    <dgm:pt modelId="{17CD87AD-E0C2-42C7-BEA3-2AAD1412750A}" type="sibTrans" cxnId="{1351E0E3-AC94-41A3-A170-F31CCB7AE974}">
      <dgm:prSet/>
      <dgm:spPr/>
      <dgm:t>
        <a:bodyPr/>
        <a:lstStyle/>
        <a:p>
          <a:endParaRPr lang="es-CO"/>
        </a:p>
      </dgm:t>
    </dgm:pt>
    <dgm:pt modelId="{9BE4F5BF-D445-4077-8C98-5B2DA19D6ABD}">
      <dgm:prSet phldrT="[Texto]"/>
      <dgm:spPr/>
      <dgm:t>
        <a:bodyPr/>
        <a:lstStyle/>
        <a:p>
          <a:r>
            <a:rPr lang="es-CO" dirty="0"/>
            <a:t>2015</a:t>
          </a:r>
        </a:p>
      </dgm:t>
    </dgm:pt>
    <dgm:pt modelId="{57EF0857-A6D1-4C1E-BF6B-D8AAF4DF3E8B}" type="parTrans" cxnId="{BD0810F5-D381-4452-9750-8599617FE9E3}">
      <dgm:prSet/>
      <dgm:spPr/>
      <dgm:t>
        <a:bodyPr/>
        <a:lstStyle/>
        <a:p>
          <a:endParaRPr lang="es-CO"/>
        </a:p>
      </dgm:t>
    </dgm:pt>
    <dgm:pt modelId="{C24CF275-9D33-4A56-AAA8-E3A005C423E4}" type="sibTrans" cxnId="{BD0810F5-D381-4452-9750-8599617FE9E3}">
      <dgm:prSet/>
      <dgm:spPr/>
      <dgm:t>
        <a:bodyPr/>
        <a:lstStyle/>
        <a:p>
          <a:endParaRPr lang="es-CO"/>
        </a:p>
      </dgm:t>
    </dgm:pt>
    <dgm:pt modelId="{CA545694-83B4-41C3-AEB8-889BEA1BFB06}">
      <dgm:prSet phldrT="[Texto]"/>
      <dgm:spPr/>
      <dgm:t>
        <a:bodyPr/>
        <a:lstStyle/>
        <a:p>
          <a:r>
            <a:rPr lang="es-CO" dirty="0"/>
            <a:t>Actualización de la versión 2000</a:t>
          </a:r>
        </a:p>
      </dgm:t>
    </dgm:pt>
    <dgm:pt modelId="{6B38AB2F-6076-4428-8D0D-31DF1524C904}" type="parTrans" cxnId="{D753BD69-8533-45AA-8737-37F1736E6C45}">
      <dgm:prSet/>
      <dgm:spPr/>
      <dgm:t>
        <a:bodyPr/>
        <a:lstStyle/>
        <a:p>
          <a:endParaRPr lang="es-CO"/>
        </a:p>
      </dgm:t>
    </dgm:pt>
    <dgm:pt modelId="{4E1BEF58-A7FC-419D-B0F1-21C98D52EEEA}" type="sibTrans" cxnId="{D753BD69-8533-45AA-8737-37F1736E6C45}">
      <dgm:prSet/>
      <dgm:spPr/>
      <dgm:t>
        <a:bodyPr/>
        <a:lstStyle/>
        <a:p>
          <a:endParaRPr lang="es-CO"/>
        </a:p>
      </dgm:t>
    </dgm:pt>
    <dgm:pt modelId="{7513CD17-9EA4-47D7-8F54-7C153789DE22}">
      <dgm:prSet phldrT="[Texto]"/>
      <dgm:spPr/>
      <dgm:t>
        <a:bodyPr/>
        <a:lstStyle/>
        <a:p>
          <a:r>
            <a:rPr lang="es-CO" dirty="0"/>
            <a:t>2015: Ultima actualización de la norma</a:t>
          </a:r>
        </a:p>
      </dgm:t>
    </dgm:pt>
    <dgm:pt modelId="{D8E137DD-9B56-4552-A59E-AF800B0B6A4C}" type="parTrans" cxnId="{EC2BD0B1-15A1-4CC5-A3AB-2A37806B7591}">
      <dgm:prSet/>
      <dgm:spPr/>
      <dgm:t>
        <a:bodyPr/>
        <a:lstStyle/>
        <a:p>
          <a:endParaRPr lang="es-CO"/>
        </a:p>
      </dgm:t>
    </dgm:pt>
    <dgm:pt modelId="{FE37B5F7-6ADC-489C-87BA-89796C66C546}" type="sibTrans" cxnId="{EC2BD0B1-15A1-4CC5-A3AB-2A37806B7591}">
      <dgm:prSet/>
      <dgm:spPr/>
      <dgm:t>
        <a:bodyPr/>
        <a:lstStyle/>
        <a:p>
          <a:endParaRPr lang="es-CO"/>
        </a:p>
      </dgm:t>
    </dgm:pt>
    <dgm:pt modelId="{78107DFB-B24D-49BD-BA2C-537DC2B30476}" type="pres">
      <dgm:prSet presAssocID="{4A3E0BDC-36F9-4016-BDBC-468C15BFED14}" presName="Name0" presStyleCnt="0">
        <dgm:presLayoutVars>
          <dgm:dir/>
          <dgm:animLvl val="lvl"/>
          <dgm:resizeHandles val="exact"/>
        </dgm:presLayoutVars>
      </dgm:prSet>
      <dgm:spPr/>
    </dgm:pt>
    <dgm:pt modelId="{7C3A4123-8412-4504-8069-6FE1F5EC63F0}" type="pres">
      <dgm:prSet presAssocID="{963A31DA-2441-4C0C-968D-FB23154FC963}" presName="linNode" presStyleCnt="0"/>
      <dgm:spPr/>
    </dgm:pt>
    <dgm:pt modelId="{1A03FF27-6F22-41E1-95E4-C62D810EC19D}" type="pres">
      <dgm:prSet presAssocID="{963A31DA-2441-4C0C-968D-FB23154FC963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37B8A9E6-6D9D-4514-AFEF-CC7FC558D9CD}" type="pres">
      <dgm:prSet presAssocID="{963A31DA-2441-4C0C-968D-FB23154FC963}" presName="descendantText" presStyleLbl="alignAccFollowNode1" presStyleIdx="0" presStyleCnt="6">
        <dgm:presLayoutVars>
          <dgm:bulletEnabled val="1"/>
        </dgm:presLayoutVars>
      </dgm:prSet>
      <dgm:spPr/>
    </dgm:pt>
    <dgm:pt modelId="{72E8683B-55ED-489F-B385-E97EAB2CE362}" type="pres">
      <dgm:prSet presAssocID="{B4984BA5-F8F0-4751-A096-F58FED60FDAF}" presName="sp" presStyleCnt="0"/>
      <dgm:spPr/>
    </dgm:pt>
    <dgm:pt modelId="{81F41D3C-C434-4A69-A467-6031CB261A6C}" type="pres">
      <dgm:prSet presAssocID="{44F3A9AE-097C-4371-81AD-69C85B495101}" presName="linNode" presStyleCnt="0"/>
      <dgm:spPr/>
    </dgm:pt>
    <dgm:pt modelId="{9CB56014-0AD6-43C4-B46B-56EADDE36B6C}" type="pres">
      <dgm:prSet presAssocID="{44F3A9AE-097C-4371-81AD-69C85B495101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314F974F-A9DA-4559-A31E-35C01C786786}" type="pres">
      <dgm:prSet presAssocID="{44F3A9AE-097C-4371-81AD-69C85B495101}" presName="descendantText" presStyleLbl="alignAccFollowNode1" presStyleIdx="1" presStyleCnt="6">
        <dgm:presLayoutVars>
          <dgm:bulletEnabled val="1"/>
        </dgm:presLayoutVars>
      </dgm:prSet>
      <dgm:spPr/>
    </dgm:pt>
    <dgm:pt modelId="{C9E1FB5E-B65D-4AEF-ABDB-F92FCC05BD68}" type="pres">
      <dgm:prSet presAssocID="{8BA5665A-69FA-4074-8C7C-6257F7B9ADC0}" presName="sp" presStyleCnt="0"/>
      <dgm:spPr/>
    </dgm:pt>
    <dgm:pt modelId="{45E85104-CFA5-4D27-84AE-526DFDBD858E}" type="pres">
      <dgm:prSet presAssocID="{70EC246B-C19C-4931-AEA3-9773B2B7DB05}" presName="linNode" presStyleCnt="0"/>
      <dgm:spPr/>
    </dgm:pt>
    <dgm:pt modelId="{9D236755-E4D4-4F1D-BC65-A99FAEA5861D}" type="pres">
      <dgm:prSet presAssocID="{70EC246B-C19C-4931-AEA3-9773B2B7DB05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8E2E3DF9-4376-4CDC-9861-471ADFBBCE65}" type="pres">
      <dgm:prSet presAssocID="{70EC246B-C19C-4931-AEA3-9773B2B7DB05}" presName="descendantText" presStyleLbl="alignAccFollowNode1" presStyleIdx="2" presStyleCnt="6">
        <dgm:presLayoutVars>
          <dgm:bulletEnabled val="1"/>
        </dgm:presLayoutVars>
      </dgm:prSet>
      <dgm:spPr/>
    </dgm:pt>
    <dgm:pt modelId="{EA9260CF-089E-4645-8F25-8514E505691E}" type="pres">
      <dgm:prSet presAssocID="{42DE8330-AECB-45CA-AE99-0751F90CBEBF}" presName="sp" presStyleCnt="0"/>
      <dgm:spPr/>
    </dgm:pt>
    <dgm:pt modelId="{CE28288E-FAC9-4491-B363-3F8E934A5859}" type="pres">
      <dgm:prSet presAssocID="{480E1A4A-7470-4604-8141-C0330617AEE0}" presName="linNode" presStyleCnt="0"/>
      <dgm:spPr/>
    </dgm:pt>
    <dgm:pt modelId="{24A3465C-FEB5-49D2-9DC8-7769804E35FB}" type="pres">
      <dgm:prSet presAssocID="{480E1A4A-7470-4604-8141-C0330617AEE0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062C6983-6B01-43A5-B376-36A5BAF7F487}" type="pres">
      <dgm:prSet presAssocID="{480E1A4A-7470-4604-8141-C0330617AEE0}" presName="descendantText" presStyleLbl="alignAccFollowNode1" presStyleIdx="3" presStyleCnt="6">
        <dgm:presLayoutVars>
          <dgm:bulletEnabled val="1"/>
        </dgm:presLayoutVars>
      </dgm:prSet>
      <dgm:spPr/>
    </dgm:pt>
    <dgm:pt modelId="{2C87898E-EABE-4228-B651-F05C18957F8F}" type="pres">
      <dgm:prSet presAssocID="{FDDF1AD0-702D-478B-A17C-067380618442}" presName="sp" presStyleCnt="0"/>
      <dgm:spPr/>
    </dgm:pt>
    <dgm:pt modelId="{59FB2B2B-5DA7-45E2-9E8E-55D6D22BE083}" type="pres">
      <dgm:prSet presAssocID="{A2D24955-0A42-4C8D-A72B-A560B46A7B98}" presName="linNode" presStyleCnt="0"/>
      <dgm:spPr/>
    </dgm:pt>
    <dgm:pt modelId="{06F9F80A-4CEF-4F16-8E89-FC62D28D85CF}" type="pres">
      <dgm:prSet presAssocID="{A2D24955-0A42-4C8D-A72B-A560B46A7B98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9408F75F-8305-4230-8FEE-D2D23A22E617}" type="pres">
      <dgm:prSet presAssocID="{A2D24955-0A42-4C8D-A72B-A560B46A7B98}" presName="descendantText" presStyleLbl="alignAccFollowNode1" presStyleIdx="4" presStyleCnt="6">
        <dgm:presLayoutVars>
          <dgm:bulletEnabled val="1"/>
        </dgm:presLayoutVars>
      </dgm:prSet>
      <dgm:spPr/>
    </dgm:pt>
    <dgm:pt modelId="{D2F385CC-428D-4B54-84FE-6445816007D5}" type="pres">
      <dgm:prSet presAssocID="{9623EEEC-3728-4BC0-A536-C218B2A692A1}" presName="sp" presStyleCnt="0"/>
      <dgm:spPr/>
    </dgm:pt>
    <dgm:pt modelId="{C101EC0F-7E42-421E-8835-54F38A39116D}" type="pres">
      <dgm:prSet presAssocID="{9BE4F5BF-D445-4077-8C98-5B2DA19D6ABD}" presName="linNode" presStyleCnt="0"/>
      <dgm:spPr/>
    </dgm:pt>
    <dgm:pt modelId="{9FA7DD90-3727-4E1B-A652-08F7660F781C}" type="pres">
      <dgm:prSet presAssocID="{9BE4F5BF-D445-4077-8C98-5B2DA19D6ABD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15794C45-171D-4F22-A61C-79C04AA9ACD5}" type="pres">
      <dgm:prSet presAssocID="{9BE4F5BF-D445-4077-8C98-5B2DA19D6ABD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8FE88D08-8664-4BEC-B0AD-FF0B94CAB9AD}" srcId="{963A31DA-2441-4C0C-968D-FB23154FC963}" destId="{F138AAA3-D737-437E-92C5-04F09BDDDB98}" srcOrd="0" destOrd="0" parTransId="{A17C049E-1B99-4B6B-B0E5-5D268338E29A}" sibTransId="{4397A10C-F7E9-480A-B83F-BF8796D2F47F}"/>
    <dgm:cxn modelId="{6CFF520E-7296-499F-B694-33B0D0DE8657}" srcId="{4A3E0BDC-36F9-4016-BDBC-468C15BFED14}" destId="{A2D24955-0A42-4C8D-A72B-A560B46A7B98}" srcOrd="4" destOrd="0" parTransId="{25A28597-915C-41D9-9611-11EF8A910993}" sibTransId="{9623EEEC-3728-4BC0-A536-C218B2A692A1}"/>
    <dgm:cxn modelId="{2EEA1421-9115-4E1C-B260-4F2639A7E427}" type="presOf" srcId="{9BE4F5BF-D445-4077-8C98-5B2DA19D6ABD}" destId="{9FA7DD90-3727-4E1B-A652-08F7660F781C}" srcOrd="0" destOrd="0" presId="urn:microsoft.com/office/officeart/2005/8/layout/vList5"/>
    <dgm:cxn modelId="{34B0D530-7F06-4868-9CC9-96A427394373}" type="presOf" srcId="{44F3A9AE-097C-4371-81AD-69C85B495101}" destId="{9CB56014-0AD6-43C4-B46B-56EADDE36B6C}" srcOrd="0" destOrd="0" presId="urn:microsoft.com/office/officeart/2005/8/layout/vList5"/>
    <dgm:cxn modelId="{ADF77D31-FF31-4F27-BBFC-7B6CD14E27EC}" type="presOf" srcId="{963A31DA-2441-4C0C-968D-FB23154FC963}" destId="{1A03FF27-6F22-41E1-95E4-C62D810EC19D}" srcOrd="0" destOrd="0" presId="urn:microsoft.com/office/officeart/2005/8/layout/vList5"/>
    <dgm:cxn modelId="{322DA039-0D21-4FB3-B742-C60319D35440}" type="presOf" srcId="{4A3E0BDC-36F9-4016-BDBC-468C15BFED14}" destId="{78107DFB-B24D-49BD-BA2C-537DC2B30476}" srcOrd="0" destOrd="0" presId="urn:microsoft.com/office/officeart/2005/8/layout/vList5"/>
    <dgm:cxn modelId="{D753BD69-8533-45AA-8737-37F1736E6C45}" srcId="{A2D24955-0A42-4C8D-A72B-A560B46A7B98}" destId="{CA545694-83B4-41C3-AEB8-889BEA1BFB06}" srcOrd="0" destOrd="0" parTransId="{6B38AB2F-6076-4428-8D0D-31DF1524C904}" sibTransId="{4E1BEF58-A7FC-419D-B0F1-21C98D52EEEA}"/>
    <dgm:cxn modelId="{C5074B4E-93DF-4577-BC9F-9BDA7CAC4D32}" type="presOf" srcId="{70EC246B-C19C-4931-AEA3-9773B2B7DB05}" destId="{9D236755-E4D4-4F1D-BC65-A99FAEA5861D}" srcOrd="0" destOrd="0" presId="urn:microsoft.com/office/officeart/2005/8/layout/vList5"/>
    <dgm:cxn modelId="{75A03A55-201F-4157-833F-55C3450F55FD}" type="presOf" srcId="{CA545694-83B4-41C3-AEB8-889BEA1BFB06}" destId="{9408F75F-8305-4230-8FEE-D2D23A22E617}" srcOrd="0" destOrd="0" presId="urn:microsoft.com/office/officeart/2005/8/layout/vList5"/>
    <dgm:cxn modelId="{0C14EB7E-9FB9-48ED-A59D-9331E9300308}" type="presOf" srcId="{F138AAA3-D737-437E-92C5-04F09BDDDB98}" destId="{37B8A9E6-6D9D-4514-AFEF-CC7FC558D9CD}" srcOrd="0" destOrd="0" presId="urn:microsoft.com/office/officeart/2005/8/layout/vList5"/>
    <dgm:cxn modelId="{F691DB95-5E1D-4B07-A79D-DFB150043E60}" type="presOf" srcId="{FCDCD9F1-746A-4758-8D7F-664DC395F6F1}" destId="{8E2E3DF9-4376-4CDC-9861-471ADFBBCE65}" srcOrd="0" destOrd="0" presId="urn:microsoft.com/office/officeart/2005/8/layout/vList5"/>
    <dgm:cxn modelId="{27933496-24B7-46B2-98DF-66860AE2A491}" type="presOf" srcId="{A2D24955-0A42-4C8D-A72B-A560B46A7B98}" destId="{06F9F80A-4CEF-4F16-8E89-FC62D28D85CF}" srcOrd="0" destOrd="0" presId="urn:microsoft.com/office/officeart/2005/8/layout/vList5"/>
    <dgm:cxn modelId="{6168E196-7647-415F-B280-DF8FCF4BE113}" type="presOf" srcId="{480E1A4A-7470-4604-8141-C0330617AEE0}" destId="{24A3465C-FEB5-49D2-9DC8-7769804E35FB}" srcOrd="0" destOrd="0" presId="urn:microsoft.com/office/officeart/2005/8/layout/vList5"/>
    <dgm:cxn modelId="{6AFBF89C-8273-4D5C-9FF5-2FD45595C991}" srcId="{70EC246B-C19C-4931-AEA3-9773B2B7DB05}" destId="{FCDCD9F1-746A-4758-8D7F-664DC395F6F1}" srcOrd="0" destOrd="0" parTransId="{27F79ED8-D517-4E27-90B0-ABD532777A0C}" sibTransId="{5EABE754-72B5-4EF9-AB3C-1945E3E3037B}"/>
    <dgm:cxn modelId="{F636E8A2-B902-4721-9EB6-0927C2C03782}" srcId="{4A3E0BDC-36F9-4016-BDBC-468C15BFED14}" destId="{963A31DA-2441-4C0C-968D-FB23154FC963}" srcOrd="0" destOrd="0" parTransId="{F75F7C72-3A2E-4DDC-A1C3-690013F2141F}" sibTransId="{B4984BA5-F8F0-4751-A096-F58FED60FDAF}"/>
    <dgm:cxn modelId="{0D832CAD-8178-4985-951F-A88662BCE48F}" srcId="{44F3A9AE-097C-4371-81AD-69C85B495101}" destId="{0D7C71EF-8978-4463-B30D-EEBD1EDBA974}" srcOrd="0" destOrd="0" parTransId="{F5A3C471-D178-4AF7-82E6-0CA7982FA84A}" sibTransId="{B8583945-538B-4E30-B82E-85D00716E984}"/>
    <dgm:cxn modelId="{BDA04CB0-641A-48F9-A811-0DFDB18B436F}" type="presOf" srcId="{0D7C71EF-8978-4463-B30D-EEBD1EDBA974}" destId="{314F974F-A9DA-4559-A31E-35C01C786786}" srcOrd="0" destOrd="0" presId="urn:microsoft.com/office/officeart/2005/8/layout/vList5"/>
    <dgm:cxn modelId="{EC2BD0B1-15A1-4CC5-A3AB-2A37806B7591}" srcId="{9BE4F5BF-D445-4077-8C98-5B2DA19D6ABD}" destId="{7513CD17-9EA4-47D7-8F54-7C153789DE22}" srcOrd="0" destOrd="0" parTransId="{D8E137DD-9B56-4552-A59E-AF800B0B6A4C}" sibTransId="{FE37B5F7-6ADC-489C-87BA-89796C66C546}"/>
    <dgm:cxn modelId="{B64698C9-4C85-4D0D-BCFF-41B32BE4A8C2}" type="presOf" srcId="{7513CD17-9EA4-47D7-8F54-7C153789DE22}" destId="{15794C45-171D-4F22-A61C-79C04AA9ACD5}" srcOrd="0" destOrd="0" presId="urn:microsoft.com/office/officeart/2005/8/layout/vList5"/>
    <dgm:cxn modelId="{E50DB0D8-215A-41E1-987E-9477CA5F4D19}" srcId="{4A3E0BDC-36F9-4016-BDBC-468C15BFED14}" destId="{480E1A4A-7470-4604-8141-C0330617AEE0}" srcOrd="3" destOrd="0" parTransId="{3778A1BA-8402-4893-9859-DEA4111C2F4E}" sibTransId="{FDDF1AD0-702D-478B-A17C-067380618442}"/>
    <dgm:cxn modelId="{1351E0E3-AC94-41A3-A170-F31CCB7AE974}" srcId="{480E1A4A-7470-4604-8141-C0330617AEE0}" destId="{63EBFB71-D781-4019-A53C-469F4F687C36}" srcOrd="0" destOrd="0" parTransId="{1ACB2688-3365-4170-8E85-208E2AA04B02}" sibTransId="{17CD87AD-E0C2-42C7-BEA3-2AAD1412750A}"/>
    <dgm:cxn modelId="{83F0C6E5-F74F-4821-945C-6DD3AEF3B0AB}" type="presOf" srcId="{63EBFB71-D781-4019-A53C-469F4F687C36}" destId="{062C6983-6B01-43A5-B376-36A5BAF7F487}" srcOrd="0" destOrd="0" presId="urn:microsoft.com/office/officeart/2005/8/layout/vList5"/>
    <dgm:cxn modelId="{60F29AE9-FB72-46C4-852F-76D32780EFEC}" srcId="{4A3E0BDC-36F9-4016-BDBC-468C15BFED14}" destId="{44F3A9AE-097C-4371-81AD-69C85B495101}" srcOrd="1" destOrd="0" parTransId="{0135E03A-FC72-4BE1-873E-FB610B834999}" sibTransId="{8BA5665A-69FA-4074-8C7C-6257F7B9ADC0}"/>
    <dgm:cxn modelId="{BD0810F5-D381-4452-9750-8599617FE9E3}" srcId="{4A3E0BDC-36F9-4016-BDBC-468C15BFED14}" destId="{9BE4F5BF-D445-4077-8C98-5B2DA19D6ABD}" srcOrd="5" destOrd="0" parTransId="{57EF0857-A6D1-4C1E-BF6B-D8AAF4DF3E8B}" sibTransId="{C24CF275-9D33-4A56-AAA8-E3A005C423E4}"/>
    <dgm:cxn modelId="{AD6D02F8-3115-42DC-9908-A6FECAD66D16}" srcId="{4A3E0BDC-36F9-4016-BDBC-468C15BFED14}" destId="{70EC246B-C19C-4931-AEA3-9773B2B7DB05}" srcOrd="2" destOrd="0" parTransId="{35F2E4BB-8F57-44E9-9445-41A923E9B42A}" sibTransId="{42DE8330-AECB-45CA-AE99-0751F90CBEBF}"/>
    <dgm:cxn modelId="{6F94A4E1-E7F0-443B-B954-858CD529B13A}" type="presParOf" srcId="{78107DFB-B24D-49BD-BA2C-537DC2B30476}" destId="{7C3A4123-8412-4504-8069-6FE1F5EC63F0}" srcOrd="0" destOrd="0" presId="urn:microsoft.com/office/officeart/2005/8/layout/vList5"/>
    <dgm:cxn modelId="{5A4D1299-A1D5-4652-AB4B-FC82E7BCE2C0}" type="presParOf" srcId="{7C3A4123-8412-4504-8069-6FE1F5EC63F0}" destId="{1A03FF27-6F22-41E1-95E4-C62D810EC19D}" srcOrd="0" destOrd="0" presId="urn:microsoft.com/office/officeart/2005/8/layout/vList5"/>
    <dgm:cxn modelId="{AF28CF2F-82C2-4239-A521-006522D555F7}" type="presParOf" srcId="{7C3A4123-8412-4504-8069-6FE1F5EC63F0}" destId="{37B8A9E6-6D9D-4514-AFEF-CC7FC558D9CD}" srcOrd="1" destOrd="0" presId="urn:microsoft.com/office/officeart/2005/8/layout/vList5"/>
    <dgm:cxn modelId="{DAE85378-3A51-495E-9230-00B10AF7B3D1}" type="presParOf" srcId="{78107DFB-B24D-49BD-BA2C-537DC2B30476}" destId="{72E8683B-55ED-489F-B385-E97EAB2CE362}" srcOrd="1" destOrd="0" presId="urn:microsoft.com/office/officeart/2005/8/layout/vList5"/>
    <dgm:cxn modelId="{D8BB6F51-07CE-4600-9BB4-1B53D44E4ED6}" type="presParOf" srcId="{78107DFB-B24D-49BD-BA2C-537DC2B30476}" destId="{81F41D3C-C434-4A69-A467-6031CB261A6C}" srcOrd="2" destOrd="0" presId="urn:microsoft.com/office/officeart/2005/8/layout/vList5"/>
    <dgm:cxn modelId="{ECBF3326-4497-4DB3-B495-D6665FDC27E0}" type="presParOf" srcId="{81F41D3C-C434-4A69-A467-6031CB261A6C}" destId="{9CB56014-0AD6-43C4-B46B-56EADDE36B6C}" srcOrd="0" destOrd="0" presId="urn:microsoft.com/office/officeart/2005/8/layout/vList5"/>
    <dgm:cxn modelId="{ED9CEC3C-0DF5-4845-AE06-DB2BEE43CABD}" type="presParOf" srcId="{81F41D3C-C434-4A69-A467-6031CB261A6C}" destId="{314F974F-A9DA-4559-A31E-35C01C786786}" srcOrd="1" destOrd="0" presId="urn:microsoft.com/office/officeart/2005/8/layout/vList5"/>
    <dgm:cxn modelId="{BD6B2A54-62F3-400C-8076-D4DE45D15396}" type="presParOf" srcId="{78107DFB-B24D-49BD-BA2C-537DC2B30476}" destId="{C9E1FB5E-B65D-4AEF-ABDB-F92FCC05BD68}" srcOrd="3" destOrd="0" presId="urn:microsoft.com/office/officeart/2005/8/layout/vList5"/>
    <dgm:cxn modelId="{6C9AFC0D-DA98-4BB8-98FF-0CF02D4FABDE}" type="presParOf" srcId="{78107DFB-B24D-49BD-BA2C-537DC2B30476}" destId="{45E85104-CFA5-4D27-84AE-526DFDBD858E}" srcOrd="4" destOrd="0" presId="urn:microsoft.com/office/officeart/2005/8/layout/vList5"/>
    <dgm:cxn modelId="{3100F17B-F263-408D-8CBB-B8785879281C}" type="presParOf" srcId="{45E85104-CFA5-4D27-84AE-526DFDBD858E}" destId="{9D236755-E4D4-4F1D-BC65-A99FAEA5861D}" srcOrd="0" destOrd="0" presId="urn:microsoft.com/office/officeart/2005/8/layout/vList5"/>
    <dgm:cxn modelId="{61E9CB5C-0E79-4211-954E-83AFBD01C1DA}" type="presParOf" srcId="{45E85104-CFA5-4D27-84AE-526DFDBD858E}" destId="{8E2E3DF9-4376-4CDC-9861-471ADFBBCE65}" srcOrd="1" destOrd="0" presId="urn:microsoft.com/office/officeart/2005/8/layout/vList5"/>
    <dgm:cxn modelId="{C214AF69-0BD1-4575-B02E-102E15E9EADA}" type="presParOf" srcId="{78107DFB-B24D-49BD-BA2C-537DC2B30476}" destId="{EA9260CF-089E-4645-8F25-8514E505691E}" srcOrd="5" destOrd="0" presId="urn:microsoft.com/office/officeart/2005/8/layout/vList5"/>
    <dgm:cxn modelId="{C8C6245A-58CB-43EA-956A-F9E1059F73AC}" type="presParOf" srcId="{78107DFB-B24D-49BD-BA2C-537DC2B30476}" destId="{CE28288E-FAC9-4491-B363-3F8E934A5859}" srcOrd="6" destOrd="0" presId="urn:microsoft.com/office/officeart/2005/8/layout/vList5"/>
    <dgm:cxn modelId="{00C73BDB-1D1E-4B0C-B798-2A258CF5A819}" type="presParOf" srcId="{CE28288E-FAC9-4491-B363-3F8E934A5859}" destId="{24A3465C-FEB5-49D2-9DC8-7769804E35FB}" srcOrd="0" destOrd="0" presId="urn:microsoft.com/office/officeart/2005/8/layout/vList5"/>
    <dgm:cxn modelId="{B6728F69-9CF7-4CCC-9104-BF8B3AAA4E18}" type="presParOf" srcId="{CE28288E-FAC9-4491-B363-3F8E934A5859}" destId="{062C6983-6B01-43A5-B376-36A5BAF7F487}" srcOrd="1" destOrd="0" presId="urn:microsoft.com/office/officeart/2005/8/layout/vList5"/>
    <dgm:cxn modelId="{509DB1C4-DEFA-4A72-A319-14C292364484}" type="presParOf" srcId="{78107DFB-B24D-49BD-BA2C-537DC2B30476}" destId="{2C87898E-EABE-4228-B651-F05C18957F8F}" srcOrd="7" destOrd="0" presId="urn:microsoft.com/office/officeart/2005/8/layout/vList5"/>
    <dgm:cxn modelId="{76A2CB9B-91CF-4E48-93EB-223C22468290}" type="presParOf" srcId="{78107DFB-B24D-49BD-BA2C-537DC2B30476}" destId="{59FB2B2B-5DA7-45E2-9E8E-55D6D22BE083}" srcOrd="8" destOrd="0" presId="urn:microsoft.com/office/officeart/2005/8/layout/vList5"/>
    <dgm:cxn modelId="{26F9843D-0EB6-4D0A-9F7D-507CAB4E3F02}" type="presParOf" srcId="{59FB2B2B-5DA7-45E2-9E8E-55D6D22BE083}" destId="{06F9F80A-4CEF-4F16-8E89-FC62D28D85CF}" srcOrd="0" destOrd="0" presId="urn:microsoft.com/office/officeart/2005/8/layout/vList5"/>
    <dgm:cxn modelId="{F47ECBCF-87F6-4829-B534-329D57DCFBC9}" type="presParOf" srcId="{59FB2B2B-5DA7-45E2-9E8E-55D6D22BE083}" destId="{9408F75F-8305-4230-8FEE-D2D23A22E617}" srcOrd="1" destOrd="0" presId="urn:microsoft.com/office/officeart/2005/8/layout/vList5"/>
    <dgm:cxn modelId="{435FE432-434C-4194-86B0-42526EDD9DB8}" type="presParOf" srcId="{78107DFB-B24D-49BD-BA2C-537DC2B30476}" destId="{D2F385CC-428D-4B54-84FE-6445816007D5}" srcOrd="9" destOrd="0" presId="urn:microsoft.com/office/officeart/2005/8/layout/vList5"/>
    <dgm:cxn modelId="{F80936CB-6E69-49D3-82CE-4ABC13602B47}" type="presParOf" srcId="{78107DFB-B24D-49BD-BA2C-537DC2B30476}" destId="{C101EC0F-7E42-421E-8835-54F38A39116D}" srcOrd="10" destOrd="0" presId="urn:microsoft.com/office/officeart/2005/8/layout/vList5"/>
    <dgm:cxn modelId="{EE6FC504-F953-4051-983E-B2361FD6366D}" type="presParOf" srcId="{C101EC0F-7E42-421E-8835-54F38A39116D}" destId="{9FA7DD90-3727-4E1B-A652-08F7660F781C}" srcOrd="0" destOrd="0" presId="urn:microsoft.com/office/officeart/2005/8/layout/vList5"/>
    <dgm:cxn modelId="{0358D5CF-1A28-4B63-9BE8-12A19C6D8F5F}" type="presParOf" srcId="{C101EC0F-7E42-421E-8835-54F38A39116D}" destId="{15794C45-171D-4F22-A61C-79C04AA9ACD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885000-0BE5-4BBD-863D-4412956704F1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09E00951-BD09-4597-84B9-9A57D9DCC944}">
      <dgm:prSet phldrT="[Texto]"/>
      <dgm:spPr/>
      <dgm:t>
        <a:bodyPr/>
        <a:lstStyle/>
        <a:p>
          <a:r>
            <a:rPr lang="es-CO" b="1" dirty="0">
              <a:solidFill>
                <a:schemeClr val="tx1"/>
              </a:solidFill>
            </a:rPr>
            <a:t>ISO 9001:1987 PROCEDIMIENTOS</a:t>
          </a:r>
        </a:p>
      </dgm:t>
    </dgm:pt>
    <dgm:pt modelId="{0AD0B39B-8167-44D7-BC52-6B8B3F7597EF}" type="parTrans" cxnId="{CBD60553-492B-45C6-8B5E-52E39533C54A}">
      <dgm:prSet/>
      <dgm:spPr/>
      <dgm:t>
        <a:bodyPr/>
        <a:lstStyle/>
        <a:p>
          <a:endParaRPr lang="es-CO" b="1">
            <a:solidFill>
              <a:schemeClr val="tx1"/>
            </a:solidFill>
          </a:endParaRPr>
        </a:p>
      </dgm:t>
    </dgm:pt>
    <dgm:pt modelId="{87B9144A-1946-4D74-9698-05A311F2CC50}" type="sibTrans" cxnId="{CBD60553-492B-45C6-8B5E-52E39533C54A}">
      <dgm:prSet/>
      <dgm:spPr/>
      <dgm:t>
        <a:bodyPr/>
        <a:lstStyle/>
        <a:p>
          <a:endParaRPr lang="es-CO" b="1">
            <a:solidFill>
              <a:schemeClr val="tx1"/>
            </a:solidFill>
          </a:endParaRPr>
        </a:p>
      </dgm:t>
    </dgm:pt>
    <dgm:pt modelId="{FE6912E3-13A4-47BB-B90A-978CCF03360E}">
      <dgm:prSet phldrT="[Texto]"/>
      <dgm:spPr/>
      <dgm:t>
        <a:bodyPr/>
        <a:lstStyle/>
        <a:p>
          <a:r>
            <a:rPr lang="es-CO" b="1" dirty="0">
              <a:solidFill>
                <a:schemeClr val="tx1"/>
              </a:solidFill>
            </a:rPr>
            <a:t>ISO 9001:1994 ACCIONES PREVENTIVAS</a:t>
          </a:r>
        </a:p>
      </dgm:t>
    </dgm:pt>
    <dgm:pt modelId="{6FD76194-9544-45C2-832C-8DDC6C4EB7AC}" type="parTrans" cxnId="{9872A48E-01B2-4373-A8A6-E471B58A0257}">
      <dgm:prSet/>
      <dgm:spPr/>
      <dgm:t>
        <a:bodyPr/>
        <a:lstStyle/>
        <a:p>
          <a:endParaRPr lang="es-CO" b="1">
            <a:solidFill>
              <a:schemeClr val="tx1"/>
            </a:solidFill>
          </a:endParaRPr>
        </a:p>
      </dgm:t>
    </dgm:pt>
    <dgm:pt modelId="{9C3B1D1F-EABC-4EDA-9513-F42B93A0B082}" type="sibTrans" cxnId="{9872A48E-01B2-4373-A8A6-E471B58A0257}">
      <dgm:prSet/>
      <dgm:spPr/>
      <dgm:t>
        <a:bodyPr/>
        <a:lstStyle/>
        <a:p>
          <a:endParaRPr lang="es-CO" b="1">
            <a:solidFill>
              <a:schemeClr val="tx1"/>
            </a:solidFill>
          </a:endParaRPr>
        </a:p>
      </dgm:t>
    </dgm:pt>
    <dgm:pt modelId="{959BB2A9-1F02-4395-98F3-8AAF917F678F}">
      <dgm:prSet phldrT="[Texto]"/>
      <dgm:spPr/>
      <dgm:t>
        <a:bodyPr/>
        <a:lstStyle/>
        <a:p>
          <a:r>
            <a:rPr lang="es-CO" b="1" dirty="0">
              <a:solidFill>
                <a:schemeClr val="tx1"/>
              </a:solidFill>
            </a:rPr>
            <a:t>ISO 9001:2000 CICLO PHVA</a:t>
          </a:r>
        </a:p>
      </dgm:t>
    </dgm:pt>
    <dgm:pt modelId="{286C28F0-E223-4409-BB99-5BB65F596E5C}" type="parTrans" cxnId="{DB27C228-4536-4344-8732-7802DEB716D4}">
      <dgm:prSet/>
      <dgm:spPr/>
      <dgm:t>
        <a:bodyPr/>
        <a:lstStyle/>
        <a:p>
          <a:endParaRPr lang="es-CO" b="1">
            <a:solidFill>
              <a:schemeClr val="tx1"/>
            </a:solidFill>
          </a:endParaRPr>
        </a:p>
      </dgm:t>
    </dgm:pt>
    <dgm:pt modelId="{39590CE6-CA80-4FAA-AA58-DBACF6411228}" type="sibTrans" cxnId="{DB27C228-4536-4344-8732-7802DEB716D4}">
      <dgm:prSet/>
      <dgm:spPr/>
      <dgm:t>
        <a:bodyPr/>
        <a:lstStyle/>
        <a:p>
          <a:endParaRPr lang="es-CO" b="1">
            <a:solidFill>
              <a:schemeClr val="tx1"/>
            </a:solidFill>
          </a:endParaRPr>
        </a:p>
      </dgm:t>
    </dgm:pt>
    <dgm:pt modelId="{5ACCC639-7ACD-4ADF-A83D-B06BCE7E35CA}">
      <dgm:prSet phldrT="[Texto]"/>
      <dgm:spPr/>
      <dgm:t>
        <a:bodyPr/>
        <a:lstStyle/>
        <a:p>
          <a:r>
            <a:rPr lang="es-CO" b="1" dirty="0">
              <a:solidFill>
                <a:schemeClr val="tx1"/>
              </a:solidFill>
            </a:rPr>
            <a:t>ISO 9001:2008 ENFOQUE BASADO EN PROCESOS</a:t>
          </a:r>
        </a:p>
      </dgm:t>
    </dgm:pt>
    <dgm:pt modelId="{88F7E02B-11A9-4CA0-9024-D469E1FBF71F}" type="parTrans" cxnId="{3BECFDC6-310A-46B8-8C75-6B0280D260C0}">
      <dgm:prSet/>
      <dgm:spPr/>
      <dgm:t>
        <a:bodyPr/>
        <a:lstStyle/>
        <a:p>
          <a:endParaRPr lang="es-CO" b="1">
            <a:solidFill>
              <a:schemeClr val="tx1"/>
            </a:solidFill>
          </a:endParaRPr>
        </a:p>
      </dgm:t>
    </dgm:pt>
    <dgm:pt modelId="{3D61C407-015B-45AE-BE53-248043C4C837}" type="sibTrans" cxnId="{3BECFDC6-310A-46B8-8C75-6B0280D260C0}">
      <dgm:prSet/>
      <dgm:spPr/>
      <dgm:t>
        <a:bodyPr/>
        <a:lstStyle/>
        <a:p>
          <a:endParaRPr lang="es-CO" b="1">
            <a:solidFill>
              <a:schemeClr val="tx1"/>
            </a:solidFill>
          </a:endParaRPr>
        </a:p>
      </dgm:t>
    </dgm:pt>
    <dgm:pt modelId="{114479B1-FF83-4A18-97FA-E3EEDC40670E}">
      <dgm:prSet phldrT="[Texto]"/>
      <dgm:spPr/>
      <dgm:t>
        <a:bodyPr/>
        <a:lstStyle/>
        <a:p>
          <a:r>
            <a:rPr lang="es-CO" b="1" dirty="0">
              <a:solidFill>
                <a:schemeClr val="tx1"/>
              </a:solidFill>
            </a:rPr>
            <a:t>ISO 9001:2015 CONTEXTO ESTRATÉGICO RIESGOS PARTES INTERESADAS</a:t>
          </a:r>
        </a:p>
      </dgm:t>
    </dgm:pt>
    <dgm:pt modelId="{B15B3866-B3F4-42FB-87DA-538274A328E9}" type="parTrans" cxnId="{C01F3DD3-B010-4BC3-AF2E-C21A18805025}">
      <dgm:prSet/>
      <dgm:spPr/>
      <dgm:t>
        <a:bodyPr/>
        <a:lstStyle/>
        <a:p>
          <a:endParaRPr lang="es-CO" b="1">
            <a:solidFill>
              <a:schemeClr val="tx1"/>
            </a:solidFill>
          </a:endParaRPr>
        </a:p>
      </dgm:t>
    </dgm:pt>
    <dgm:pt modelId="{526004E3-7E69-4015-8E5C-47EBCFDD3EF6}" type="sibTrans" cxnId="{C01F3DD3-B010-4BC3-AF2E-C21A18805025}">
      <dgm:prSet/>
      <dgm:spPr/>
      <dgm:t>
        <a:bodyPr/>
        <a:lstStyle/>
        <a:p>
          <a:endParaRPr lang="es-CO" b="1">
            <a:solidFill>
              <a:schemeClr val="tx1"/>
            </a:solidFill>
          </a:endParaRPr>
        </a:p>
      </dgm:t>
    </dgm:pt>
    <dgm:pt modelId="{46319A85-1C4E-4E38-A086-794C3178DB50}" type="pres">
      <dgm:prSet presAssocID="{99885000-0BE5-4BBD-863D-4412956704F1}" presName="CompostProcess" presStyleCnt="0">
        <dgm:presLayoutVars>
          <dgm:dir/>
          <dgm:resizeHandles val="exact"/>
        </dgm:presLayoutVars>
      </dgm:prSet>
      <dgm:spPr/>
    </dgm:pt>
    <dgm:pt modelId="{39DF36D6-CB14-4DE3-9F41-DECC58F3D193}" type="pres">
      <dgm:prSet presAssocID="{99885000-0BE5-4BBD-863D-4412956704F1}" presName="arrow" presStyleLbl="bgShp" presStyleIdx="0" presStyleCnt="1"/>
      <dgm:spPr/>
    </dgm:pt>
    <dgm:pt modelId="{E57C8096-D20E-4884-95EB-3957FF95B0D1}" type="pres">
      <dgm:prSet presAssocID="{99885000-0BE5-4BBD-863D-4412956704F1}" presName="linearProcess" presStyleCnt="0"/>
      <dgm:spPr/>
    </dgm:pt>
    <dgm:pt modelId="{F18A0E2A-1C38-46BB-A4CC-BB74F192968A}" type="pres">
      <dgm:prSet presAssocID="{09E00951-BD09-4597-84B9-9A57D9DCC944}" presName="textNode" presStyleLbl="node1" presStyleIdx="0" presStyleCnt="5">
        <dgm:presLayoutVars>
          <dgm:bulletEnabled val="1"/>
        </dgm:presLayoutVars>
      </dgm:prSet>
      <dgm:spPr/>
    </dgm:pt>
    <dgm:pt modelId="{8F65DFD3-9A2D-4024-9A94-1F605E5C557F}" type="pres">
      <dgm:prSet presAssocID="{87B9144A-1946-4D74-9698-05A311F2CC50}" presName="sibTrans" presStyleCnt="0"/>
      <dgm:spPr/>
    </dgm:pt>
    <dgm:pt modelId="{096C702A-8352-445F-B0DC-891DFAC15042}" type="pres">
      <dgm:prSet presAssocID="{FE6912E3-13A4-47BB-B90A-978CCF03360E}" presName="textNode" presStyleLbl="node1" presStyleIdx="1" presStyleCnt="5">
        <dgm:presLayoutVars>
          <dgm:bulletEnabled val="1"/>
        </dgm:presLayoutVars>
      </dgm:prSet>
      <dgm:spPr/>
    </dgm:pt>
    <dgm:pt modelId="{7E41B219-69C6-4361-A954-4EB093561EAC}" type="pres">
      <dgm:prSet presAssocID="{9C3B1D1F-EABC-4EDA-9513-F42B93A0B082}" presName="sibTrans" presStyleCnt="0"/>
      <dgm:spPr/>
    </dgm:pt>
    <dgm:pt modelId="{906C851A-643E-4F5F-86A3-394FEDA96F24}" type="pres">
      <dgm:prSet presAssocID="{959BB2A9-1F02-4395-98F3-8AAF917F678F}" presName="textNode" presStyleLbl="node1" presStyleIdx="2" presStyleCnt="5">
        <dgm:presLayoutVars>
          <dgm:bulletEnabled val="1"/>
        </dgm:presLayoutVars>
      </dgm:prSet>
      <dgm:spPr/>
    </dgm:pt>
    <dgm:pt modelId="{C0AF5836-819E-45BF-B466-6DA85ACFCFBF}" type="pres">
      <dgm:prSet presAssocID="{39590CE6-CA80-4FAA-AA58-DBACF6411228}" presName="sibTrans" presStyleCnt="0"/>
      <dgm:spPr/>
    </dgm:pt>
    <dgm:pt modelId="{B4B8AC98-E661-4EA6-AF8D-D9FD740722AA}" type="pres">
      <dgm:prSet presAssocID="{5ACCC639-7ACD-4ADF-A83D-B06BCE7E35CA}" presName="textNode" presStyleLbl="node1" presStyleIdx="3" presStyleCnt="5">
        <dgm:presLayoutVars>
          <dgm:bulletEnabled val="1"/>
        </dgm:presLayoutVars>
      </dgm:prSet>
      <dgm:spPr/>
    </dgm:pt>
    <dgm:pt modelId="{04673E9E-200B-4B64-A909-A0A3C8D7796B}" type="pres">
      <dgm:prSet presAssocID="{3D61C407-015B-45AE-BE53-248043C4C837}" presName="sibTrans" presStyleCnt="0"/>
      <dgm:spPr/>
    </dgm:pt>
    <dgm:pt modelId="{55A0DFA6-3481-487C-8CBF-73FC2AD0A619}" type="pres">
      <dgm:prSet presAssocID="{114479B1-FF83-4A18-97FA-E3EEDC40670E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5AAF704-FEE8-4DAE-985D-5F7CAA10ED4B}" type="presOf" srcId="{959BB2A9-1F02-4395-98F3-8AAF917F678F}" destId="{906C851A-643E-4F5F-86A3-394FEDA96F24}" srcOrd="0" destOrd="0" presId="urn:microsoft.com/office/officeart/2005/8/layout/hProcess9"/>
    <dgm:cxn modelId="{DB27C228-4536-4344-8732-7802DEB716D4}" srcId="{99885000-0BE5-4BBD-863D-4412956704F1}" destId="{959BB2A9-1F02-4395-98F3-8AAF917F678F}" srcOrd="2" destOrd="0" parTransId="{286C28F0-E223-4409-BB99-5BB65F596E5C}" sibTransId="{39590CE6-CA80-4FAA-AA58-DBACF6411228}"/>
    <dgm:cxn modelId="{50A5EF63-2D7E-4CA3-A361-AB19BD0F049C}" type="presOf" srcId="{5ACCC639-7ACD-4ADF-A83D-B06BCE7E35CA}" destId="{B4B8AC98-E661-4EA6-AF8D-D9FD740722AA}" srcOrd="0" destOrd="0" presId="urn:microsoft.com/office/officeart/2005/8/layout/hProcess9"/>
    <dgm:cxn modelId="{CBD60553-492B-45C6-8B5E-52E39533C54A}" srcId="{99885000-0BE5-4BBD-863D-4412956704F1}" destId="{09E00951-BD09-4597-84B9-9A57D9DCC944}" srcOrd="0" destOrd="0" parTransId="{0AD0B39B-8167-44D7-BC52-6B8B3F7597EF}" sibTransId="{87B9144A-1946-4D74-9698-05A311F2CC50}"/>
    <dgm:cxn modelId="{06964D76-965A-41C5-905A-F3FCE1B69CBF}" type="presOf" srcId="{09E00951-BD09-4597-84B9-9A57D9DCC944}" destId="{F18A0E2A-1C38-46BB-A4CC-BB74F192968A}" srcOrd="0" destOrd="0" presId="urn:microsoft.com/office/officeart/2005/8/layout/hProcess9"/>
    <dgm:cxn modelId="{46F3BE5A-4444-4A37-9E99-052E9664BE72}" type="presOf" srcId="{FE6912E3-13A4-47BB-B90A-978CCF03360E}" destId="{096C702A-8352-445F-B0DC-891DFAC15042}" srcOrd="0" destOrd="0" presId="urn:microsoft.com/office/officeart/2005/8/layout/hProcess9"/>
    <dgm:cxn modelId="{9872A48E-01B2-4373-A8A6-E471B58A0257}" srcId="{99885000-0BE5-4BBD-863D-4412956704F1}" destId="{FE6912E3-13A4-47BB-B90A-978CCF03360E}" srcOrd="1" destOrd="0" parTransId="{6FD76194-9544-45C2-832C-8DDC6C4EB7AC}" sibTransId="{9C3B1D1F-EABC-4EDA-9513-F42B93A0B082}"/>
    <dgm:cxn modelId="{3BECFDC6-310A-46B8-8C75-6B0280D260C0}" srcId="{99885000-0BE5-4BBD-863D-4412956704F1}" destId="{5ACCC639-7ACD-4ADF-A83D-B06BCE7E35CA}" srcOrd="3" destOrd="0" parTransId="{88F7E02B-11A9-4CA0-9024-D469E1FBF71F}" sibTransId="{3D61C407-015B-45AE-BE53-248043C4C837}"/>
    <dgm:cxn modelId="{C01F3DD3-B010-4BC3-AF2E-C21A18805025}" srcId="{99885000-0BE5-4BBD-863D-4412956704F1}" destId="{114479B1-FF83-4A18-97FA-E3EEDC40670E}" srcOrd="4" destOrd="0" parTransId="{B15B3866-B3F4-42FB-87DA-538274A328E9}" sibTransId="{526004E3-7E69-4015-8E5C-47EBCFDD3EF6}"/>
    <dgm:cxn modelId="{AB31A5D5-A32E-4EA7-ABAC-AF2374D69A4F}" type="presOf" srcId="{99885000-0BE5-4BBD-863D-4412956704F1}" destId="{46319A85-1C4E-4E38-A086-794C3178DB50}" srcOrd="0" destOrd="0" presId="urn:microsoft.com/office/officeart/2005/8/layout/hProcess9"/>
    <dgm:cxn modelId="{2810C4F6-B264-4F70-ADB6-D8A72139C46E}" type="presOf" srcId="{114479B1-FF83-4A18-97FA-E3EEDC40670E}" destId="{55A0DFA6-3481-487C-8CBF-73FC2AD0A619}" srcOrd="0" destOrd="0" presId="urn:microsoft.com/office/officeart/2005/8/layout/hProcess9"/>
    <dgm:cxn modelId="{9BD0A6BC-2BD0-4B36-A109-2D23B6305B82}" type="presParOf" srcId="{46319A85-1C4E-4E38-A086-794C3178DB50}" destId="{39DF36D6-CB14-4DE3-9F41-DECC58F3D193}" srcOrd="0" destOrd="0" presId="urn:microsoft.com/office/officeart/2005/8/layout/hProcess9"/>
    <dgm:cxn modelId="{49F8AF0B-9F2A-4CA8-964C-0A2EA1470BB1}" type="presParOf" srcId="{46319A85-1C4E-4E38-A086-794C3178DB50}" destId="{E57C8096-D20E-4884-95EB-3957FF95B0D1}" srcOrd="1" destOrd="0" presId="urn:microsoft.com/office/officeart/2005/8/layout/hProcess9"/>
    <dgm:cxn modelId="{6E75A669-809D-4DCA-AAC7-298CEF48260D}" type="presParOf" srcId="{E57C8096-D20E-4884-95EB-3957FF95B0D1}" destId="{F18A0E2A-1C38-46BB-A4CC-BB74F192968A}" srcOrd="0" destOrd="0" presId="urn:microsoft.com/office/officeart/2005/8/layout/hProcess9"/>
    <dgm:cxn modelId="{23B5A493-368E-4A9A-906E-9D13876A7244}" type="presParOf" srcId="{E57C8096-D20E-4884-95EB-3957FF95B0D1}" destId="{8F65DFD3-9A2D-4024-9A94-1F605E5C557F}" srcOrd="1" destOrd="0" presId="urn:microsoft.com/office/officeart/2005/8/layout/hProcess9"/>
    <dgm:cxn modelId="{EBFDFA31-E7D6-47E2-9355-C279680F46FD}" type="presParOf" srcId="{E57C8096-D20E-4884-95EB-3957FF95B0D1}" destId="{096C702A-8352-445F-B0DC-891DFAC15042}" srcOrd="2" destOrd="0" presId="urn:microsoft.com/office/officeart/2005/8/layout/hProcess9"/>
    <dgm:cxn modelId="{6C3C5130-4051-46AB-A396-6003DEA173D4}" type="presParOf" srcId="{E57C8096-D20E-4884-95EB-3957FF95B0D1}" destId="{7E41B219-69C6-4361-A954-4EB093561EAC}" srcOrd="3" destOrd="0" presId="urn:microsoft.com/office/officeart/2005/8/layout/hProcess9"/>
    <dgm:cxn modelId="{D4BA9667-5FB7-48BF-830D-16C1B5873649}" type="presParOf" srcId="{E57C8096-D20E-4884-95EB-3957FF95B0D1}" destId="{906C851A-643E-4F5F-86A3-394FEDA96F24}" srcOrd="4" destOrd="0" presId="urn:microsoft.com/office/officeart/2005/8/layout/hProcess9"/>
    <dgm:cxn modelId="{CA0C294A-41B2-4821-92F1-1B6F23F65E43}" type="presParOf" srcId="{E57C8096-D20E-4884-95EB-3957FF95B0D1}" destId="{C0AF5836-819E-45BF-B466-6DA85ACFCFBF}" srcOrd="5" destOrd="0" presId="urn:microsoft.com/office/officeart/2005/8/layout/hProcess9"/>
    <dgm:cxn modelId="{E7509BDA-CE5C-4937-92DA-0DC7F718FF33}" type="presParOf" srcId="{E57C8096-D20E-4884-95EB-3957FF95B0D1}" destId="{B4B8AC98-E661-4EA6-AF8D-D9FD740722AA}" srcOrd="6" destOrd="0" presId="urn:microsoft.com/office/officeart/2005/8/layout/hProcess9"/>
    <dgm:cxn modelId="{983E501E-5E37-47FD-B656-EF976C694647}" type="presParOf" srcId="{E57C8096-D20E-4884-95EB-3957FF95B0D1}" destId="{04673E9E-200B-4B64-A909-A0A3C8D7796B}" srcOrd="7" destOrd="0" presId="urn:microsoft.com/office/officeart/2005/8/layout/hProcess9"/>
    <dgm:cxn modelId="{8BC5480B-032E-427A-ACE2-67A33C89E0D1}" type="presParOf" srcId="{E57C8096-D20E-4884-95EB-3957FF95B0D1}" destId="{55A0DFA6-3481-487C-8CBF-73FC2AD0A61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9716A0-3EBE-40CD-8682-A1594197D958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5FC17CBA-B0D5-494D-B683-9BE4E12C4852}">
      <dgm:prSet/>
      <dgm:spPr/>
      <dgm:t>
        <a:bodyPr/>
        <a:lstStyle/>
        <a:p>
          <a:r>
            <a:rPr lang="es-CO" dirty="0">
              <a:solidFill>
                <a:schemeClr val="tx1"/>
              </a:solidFill>
            </a:rPr>
            <a:t>Establece los REQUISITOS MÍNIMOS exigidos a una organización para implantar un Sistema de Gestión de Calidad</a:t>
          </a:r>
        </a:p>
      </dgm:t>
    </dgm:pt>
    <dgm:pt modelId="{4E69D943-6BA3-475B-B875-5C9110D8B1A4}" type="parTrans" cxnId="{86FF51AE-9515-4A8A-89AB-03687B22CD63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7E1AD77B-158A-4882-B792-02D5B30F229B}" type="sibTrans" cxnId="{86FF51AE-9515-4A8A-89AB-03687B22CD63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9A47FEA1-B2E1-424F-971D-8FDB8ECEE8D2}">
      <dgm:prSet/>
      <dgm:spPr/>
      <dgm:t>
        <a:bodyPr/>
        <a:lstStyle/>
        <a:p>
          <a:r>
            <a:rPr lang="es-CO" dirty="0">
              <a:solidFill>
                <a:schemeClr val="tx1"/>
              </a:solidFill>
            </a:rPr>
            <a:t>Describe QUÉ debe hacerse para implantar un Sistema de Gestión de Calidad, no el CÓMO</a:t>
          </a:r>
        </a:p>
      </dgm:t>
    </dgm:pt>
    <dgm:pt modelId="{C178B8D8-94F1-4127-A432-FFDEA4E93528}" type="parTrans" cxnId="{DF4BDC80-B5ED-4E8D-9683-2DCD0B885742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63714605-AD3B-4416-B2D5-A425A27512E3}" type="sibTrans" cxnId="{DF4BDC80-B5ED-4E8D-9683-2DCD0B885742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7FDD509A-B236-4178-B068-D676E7B2F9DC}">
      <dgm:prSet/>
      <dgm:spPr/>
      <dgm:t>
        <a:bodyPr/>
        <a:lstStyle/>
        <a:p>
          <a:r>
            <a:rPr lang="es-CO" dirty="0">
              <a:solidFill>
                <a:schemeClr val="tx1"/>
              </a:solidFill>
            </a:rPr>
            <a:t>Muchos de los requerimientos DEBEN ser documentados y controlados</a:t>
          </a:r>
        </a:p>
      </dgm:t>
    </dgm:pt>
    <dgm:pt modelId="{0C8AB047-02E0-479D-93B1-E47C81DA5AD2}" type="parTrans" cxnId="{B70A72D5-045D-4180-8A0D-D40533A70432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D586A498-66BB-4EDB-B5EE-B6F8CE2C43EF}" type="sibTrans" cxnId="{B70A72D5-045D-4180-8A0D-D40533A70432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5BC15C00-C684-4997-AF67-8589510E4F76}">
      <dgm:prSet/>
      <dgm:spPr/>
      <dgm:t>
        <a:bodyPr/>
        <a:lstStyle/>
        <a:p>
          <a:r>
            <a:rPr lang="es-CO" dirty="0">
              <a:solidFill>
                <a:schemeClr val="tx1"/>
              </a:solidFill>
            </a:rPr>
            <a:t>Se orientan a los procesos y a su funcionamiento</a:t>
          </a:r>
        </a:p>
      </dgm:t>
    </dgm:pt>
    <dgm:pt modelId="{50B4B26F-D78F-4B7B-9F45-489F7FD49D81}" type="parTrans" cxnId="{6857CEBC-6460-4246-98F5-38D3944CCD5D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684E1680-D2C2-4282-8317-75B744328300}" type="sibTrans" cxnId="{6857CEBC-6460-4246-98F5-38D3944CCD5D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4060185E-AABA-4600-97BC-4493D51FA8B1}">
      <dgm:prSet/>
      <dgm:spPr/>
      <dgm:t>
        <a:bodyPr/>
        <a:lstStyle/>
        <a:p>
          <a:r>
            <a:rPr lang="es-CO" dirty="0">
              <a:solidFill>
                <a:schemeClr val="tx1"/>
              </a:solidFill>
            </a:rPr>
            <a:t>Se refieren a CÓMO la organización hace su trabajo y no directamente al resultado de su trabajo</a:t>
          </a:r>
        </a:p>
      </dgm:t>
    </dgm:pt>
    <dgm:pt modelId="{B1EC12F5-184B-49D5-9E9E-A15511BA9FFA}" type="parTrans" cxnId="{83DD0F7C-1D0D-4E3B-957C-12C965F27833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B7975768-FA77-4FB3-B5DA-9697A8EEFB04}" type="sibTrans" cxnId="{83DD0F7C-1D0D-4E3B-957C-12C965F27833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8E025FD4-46B9-4401-9787-E07492AB16F5}" type="pres">
      <dgm:prSet presAssocID="{4A9716A0-3EBE-40CD-8682-A1594197D958}" presName="Name0" presStyleCnt="0">
        <dgm:presLayoutVars>
          <dgm:chMax val="7"/>
          <dgm:chPref val="7"/>
          <dgm:dir/>
        </dgm:presLayoutVars>
      </dgm:prSet>
      <dgm:spPr/>
    </dgm:pt>
    <dgm:pt modelId="{B2A0BEBA-299E-4C46-A21D-37C8908DDF55}" type="pres">
      <dgm:prSet presAssocID="{4A9716A0-3EBE-40CD-8682-A1594197D958}" presName="Name1" presStyleCnt="0"/>
      <dgm:spPr/>
    </dgm:pt>
    <dgm:pt modelId="{97D7FD1F-FEBE-4772-9E2A-4885FD9C41F4}" type="pres">
      <dgm:prSet presAssocID="{4A9716A0-3EBE-40CD-8682-A1594197D958}" presName="cycle" presStyleCnt="0"/>
      <dgm:spPr/>
    </dgm:pt>
    <dgm:pt modelId="{B80D0764-27C5-4ECB-A82E-9D969A5B2A00}" type="pres">
      <dgm:prSet presAssocID="{4A9716A0-3EBE-40CD-8682-A1594197D958}" presName="srcNode" presStyleLbl="node1" presStyleIdx="0" presStyleCnt="5"/>
      <dgm:spPr/>
    </dgm:pt>
    <dgm:pt modelId="{9B94ABDD-C003-4ECA-B17E-D737EC4BC26C}" type="pres">
      <dgm:prSet presAssocID="{4A9716A0-3EBE-40CD-8682-A1594197D958}" presName="conn" presStyleLbl="parChTrans1D2" presStyleIdx="0" presStyleCnt="1"/>
      <dgm:spPr/>
    </dgm:pt>
    <dgm:pt modelId="{99B5179E-D4DB-4066-87BB-6808F14630F5}" type="pres">
      <dgm:prSet presAssocID="{4A9716A0-3EBE-40CD-8682-A1594197D958}" presName="extraNode" presStyleLbl="node1" presStyleIdx="0" presStyleCnt="5"/>
      <dgm:spPr/>
    </dgm:pt>
    <dgm:pt modelId="{C4868610-F7B3-4960-BDB8-FFCBBD342F0E}" type="pres">
      <dgm:prSet presAssocID="{4A9716A0-3EBE-40CD-8682-A1594197D958}" presName="dstNode" presStyleLbl="node1" presStyleIdx="0" presStyleCnt="5"/>
      <dgm:spPr/>
    </dgm:pt>
    <dgm:pt modelId="{EA1C0556-BBF5-44C7-9C91-802345281C03}" type="pres">
      <dgm:prSet presAssocID="{5FC17CBA-B0D5-494D-B683-9BE4E12C4852}" presName="text_1" presStyleLbl="node1" presStyleIdx="0" presStyleCnt="5">
        <dgm:presLayoutVars>
          <dgm:bulletEnabled val="1"/>
        </dgm:presLayoutVars>
      </dgm:prSet>
      <dgm:spPr/>
    </dgm:pt>
    <dgm:pt modelId="{D83F80D0-AF16-4C84-8297-5200E9254B4C}" type="pres">
      <dgm:prSet presAssocID="{5FC17CBA-B0D5-494D-B683-9BE4E12C4852}" presName="accent_1" presStyleCnt="0"/>
      <dgm:spPr/>
    </dgm:pt>
    <dgm:pt modelId="{B90E06AD-76A0-4E1F-8AC2-E1A81E307ECE}" type="pres">
      <dgm:prSet presAssocID="{5FC17CBA-B0D5-494D-B683-9BE4E12C4852}" presName="accentRepeatNode" presStyleLbl="solidFgAcc1" presStyleIdx="0" presStyleCnt="5"/>
      <dgm:spPr/>
    </dgm:pt>
    <dgm:pt modelId="{8D68E0F5-37AC-403C-941E-15C966121954}" type="pres">
      <dgm:prSet presAssocID="{9A47FEA1-B2E1-424F-971D-8FDB8ECEE8D2}" presName="text_2" presStyleLbl="node1" presStyleIdx="1" presStyleCnt="5">
        <dgm:presLayoutVars>
          <dgm:bulletEnabled val="1"/>
        </dgm:presLayoutVars>
      </dgm:prSet>
      <dgm:spPr/>
    </dgm:pt>
    <dgm:pt modelId="{F5C6ADDA-880C-40D4-AF4D-EE5928F03553}" type="pres">
      <dgm:prSet presAssocID="{9A47FEA1-B2E1-424F-971D-8FDB8ECEE8D2}" presName="accent_2" presStyleCnt="0"/>
      <dgm:spPr/>
    </dgm:pt>
    <dgm:pt modelId="{8D87C81E-E61E-4C1D-B74D-F624A943611C}" type="pres">
      <dgm:prSet presAssocID="{9A47FEA1-B2E1-424F-971D-8FDB8ECEE8D2}" presName="accentRepeatNode" presStyleLbl="solidFgAcc1" presStyleIdx="1" presStyleCnt="5"/>
      <dgm:spPr/>
    </dgm:pt>
    <dgm:pt modelId="{C0F7A03A-197E-4D6C-A1DA-DB9B2B434983}" type="pres">
      <dgm:prSet presAssocID="{7FDD509A-B236-4178-B068-D676E7B2F9DC}" presName="text_3" presStyleLbl="node1" presStyleIdx="2" presStyleCnt="5">
        <dgm:presLayoutVars>
          <dgm:bulletEnabled val="1"/>
        </dgm:presLayoutVars>
      </dgm:prSet>
      <dgm:spPr/>
    </dgm:pt>
    <dgm:pt modelId="{AAFEA75C-1B1A-4233-B9A1-6B4AECFB85F2}" type="pres">
      <dgm:prSet presAssocID="{7FDD509A-B236-4178-B068-D676E7B2F9DC}" presName="accent_3" presStyleCnt="0"/>
      <dgm:spPr/>
    </dgm:pt>
    <dgm:pt modelId="{D0131AB2-8E5D-473B-B290-95979A3B791F}" type="pres">
      <dgm:prSet presAssocID="{7FDD509A-B236-4178-B068-D676E7B2F9DC}" presName="accentRepeatNode" presStyleLbl="solidFgAcc1" presStyleIdx="2" presStyleCnt="5"/>
      <dgm:spPr/>
    </dgm:pt>
    <dgm:pt modelId="{CA2E6B73-E793-4F1C-BA38-A3FC1C42CBB9}" type="pres">
      <dgm:prSet presAssocID="{5BC15C00-C684-4997-AF67-8589510E4F76}" presName="text_4" presStyleLbl="node1" presStyleIdx="3" presStyleCnt="5">
        <dgm:presLayoutVars>
          <dgm:bulletEnabled val="1"/>
        </dgm:presLayoutVars>
      </dgm:prSet>
      <dgm:spPr/>
    </dgm:pt>
    <dgm:pt modelId="{DF560CCC-915E-4FC2-B995-6F6FCC5474BA}" type="pres">
      <dgm:prSet presAssocID="{5BC15C00-C684-4997-AF67-8589510E4F76}" presName="accent_4" presStyleCnt="0"/>
      <dgm:spPr/>
    </dgm:pt>
    <dgm:pt modelId="{E9E5D0BA-E056-4D0A-AD6A-7DC3EF4A4717}" type="pres">
      <dgm:prSet presAssocID="{5BC15C00-C684-4997-AF67-8589510E4F76}" presName="accentRepeatNode" presStyleLbl="solidFgAcc1" presStyleIdx="3" presStyleCnt="5"/>
      <dgm:spPr/>
    </dgm:pt>
    <dgm:pt modelId="{AA548C45-884A-404C-A7B0-36E2946A1A46}" type="pres">
      <dgm:prSet presAssocID="{4060185E-AABA-4600-97BC-4493D51FA8B1}" presName="text_5" presStyleLbl="node1" presStyleIdx="4" presStyleCnt="5">
        <dgm:presLayoutVars>
          <dgm:bulletEnabled val="1"/>
        </dgm:presLayoutVars>
      </dgm:prSet>
      <dgm:spPr/>
    </dgm:pt>
    <dgm:pt modelId="{A39A74D8-2C30-494B-915A-7B913B485209}" type="pres">
      <dgm:prSet presAssocID="{4060185E-AABA-4600-97BC-4493D51FA8B1}" presName="accent_5" presStyleCnt="0"/>
      <dgm:spPr/>
    </dgm:pt>
    <dgm:pt modelId="{0AB7C386-526B-4F11-A870-3D06DCE6EDAF}" type="pres">
      <dgm:prSet presAssocID="{4060185E-AABA-4600-97BC-4493D51FA8B1}" presName="accentRepeatNode" presStyleLbl="solidFgAcc1" presStyleIdx="4" presStyleCnt="5"/>
      <dgm:spPr/>
    </dgm:pt>
  </dgm:ptLst>
  <dgm:cxnLst>
    <dgm:cxn modelId="{F15B6218-17B0-4616-A151-C3E71E5B7AE0}" type="presOf" srcId="{7E1AD77B-158A-4882-B792-02D5B30F229B}" destId="{9B94ABDD-C003-4ECA-B17E-D737EC4BC26C}" srcOrd="0" destOrd="0" presId="urn:microsoft.com/office/officeart/2008/layout/VerticalCurvedList"/>
    <dgm:cxn modelId="{0DB2F330-F252-4142-BE86-472CC0814FA4}" type="presOf" srcId="{4060185E-AABA-4600-97BC-4493D51FA8B1}" destId="{AA548C45-884A-404C-A7B0-36E2946A1A46}" srcOrd="0" destOrd="0" presId="urn:microsoft.com/office/officeart/2008/layout/VerticalCurvedList"/>
    <dgm:cxn modelId="{0C24FF35-26FF-451B-BC43-9B03ED0CB37D}" type="presOf" srcId="{5FC17CBA-B0D5-494D-B683-9BE4E12C4852}" destId="{EA1C0556-BBF5-44C7-9C91-802345281C03}" srcOrd="0" destOrd="0" presId="urn:microsoft.com/office/officeart/2008/layout/VerticalCurvedList"/>
    <dgm:cxn modelId="{B1B2B262-28CC-4954-B6A8-5F85E4206A76}" type="presOf" srcId="{9A47FEA1-B2E1-424F-971D-8FDB8ECEE8D2}" destId="{8D68E0F5-37AC-403C-941E-15C966121954}" srcOrd="0" destOrd="0" presId="urn:microsoft.com/office/officeart/2008/layout/VerticalCurvedList"/>
    <dgm:cxn modelId="{DF1BD451-EDB0-4DDB-8C67-5F4FD47E14D8}" type="presOf" srcId="{4A9716A0-3EBE-40CD-8682-A1594197D958}" destId="{8E025FD4-46B9-4401-9787-E07492AB16F5}" srcOrd="0" destOrd="0" presId="urn:microsoft.com/office/officeart/2008/layout/VerticalCurvedList"/>
    <dgm:cxn modelId="{0E600E79-C071-4080-9B09-43ED16D8425E}" type="presOf" srcId="{7FDD509A-B236-4178-B068-D676E7B2F9DC}" destId="{C0F7A03A-197E-4D6C-A1DA-DB9B2B434983}" srcOrd="0" destOrd="0" presId="urn:microsoft.com/office/officeart/2008/layout/VerticalCurvedList"/>
    <dgm:cxn modelId="{83DD0F7C-1D0D-4E3B-957C-12C965F27833}" srcId="{4A9716A0-3EBE-40CD-8682-A1594197D958}" destId="{4060185E-AABA-4600-97BC-4493D51FA8B1}" srcOrd="4" destOrd="0" parTransId="{B1EC12F5-184B-49D5-9E9E-A15511BA9FFA}" sibTransId="{B7975768-FA77-4FB3-B5DA-9697A8EEFB04}"/>
    <dgm:cxn modelId="{DF4BDC80-B5ED-4E8D-9683-2DCD0B885742}" srcId="{4A9716A0-3EBE-40CD-8682-A1594197D958}" destId="{9A47FEA1-B2E1-424F-971D-8FDB8ECEE8D2}" srcOrd="1" destOrd="0" parTransId="{C178B8D8-94F1-4127-A432-FFDEA4E93528}" sibTransId="{63714605-AD3B-4416-B2D5-A425A27512E3}"/>
    <dgm:cxn modelId="{86FF51AE-9515-4A8A-89AB-03687B22CD63}" srcId="{4A9716A0-3EBE-40CD-8682-A1594197D958}" destId="{5FC17CBA-B0D5-494D-B683-9BE4E12C4852}" srcOrd="0" destOrd="0" parTransId="{4E69D943-6BA3-475B-B875-5C9110D8B1A4}" sibTransId="{7E1AD77B-158A-4882-B792-02D5B30F229B}"/>
    <dgm:cxn modelId="{6857CEBC-6460-4246-98F5-38D3944CCD5D}" srcId="{4A9716A0-3EBE-40CD-8682-A1594197D958}" destId="{5BC15C00-C684-4997-AF67-8589510E4F76}" srcOrd="3" destOrd="0" parTransId="{50B4B26F-D78F-4B7B-9F45-489F7FD49D81}" sibTransId="{684E1680-D2C2-4282-8317-75B744328300}"/>
    <dgm:cxn modelId="{B70A72D5-045D-4180-8A0D-D40533A70432}" srcId="{4A9716A0-3EBE-40CD-8682-A1594197D958}" destId="{7FDD509A-B236-4178-B068-D676E7B2F9DC}" srcOrd="2" destOrd="0" parTransId="{0C8AB047-02E0-479D-93B1-E47C81DA5AD2}" sibTransId="{D586A498-66BB-4EDB-B5EE-B6F8CE2C43EF}"/>
    <dgm:cxn modelId="{984F7DFB-03F3-44AD-820D-E89BEDA01B66}" type="presOf" srcId="{5BC15C00-C684-4997-AF67-8589510E4F76}" destId="{CA2E6B73-E793-4F1C-BA38-A3FC1C42CBB9}" srcOrd="0" destOrd="0" presId="urn:microsoft.com/office/officeart/2008/layout/VerticalCurvedList"/>
    <dgm:cxn modelId="{4FBEE16C-8229-412D-B459-47B2B5976719}" type="presParOf" srcId="{8E025FD4-46B9-4401-9787-E07492AB16F5}" destId="{B2A0BEBA-299E-4C46-A21D-37C8908DDF55}" srcOrd="0" destOrd="0" presId="urn:microsoft.com/office/officeart/2008/layout/VerticalCurvedList"/>
    <dgm:cxn modelId="{46A0CA8F-EC7C-4A8F-AB31-1ABFA67E20A6}" type="presParOf" srcId="{B2A0BEBA-299E-4C46-A21D-37C8908DDF55}" destId="{97D7FD1F-FEBE-4772-9E2A-4885FD9C41F4}" srcOrd="0" destOrd="0" presId="urn:microsoft.com/office/officeart/2008/layout/VerticalCurvedList"/>
    <dgm:cxn modelId="{2FD75382-211D-470E-8D3A-79E9C9FBF6F1}" type="presParOf" srcId="{97D7FD1F-FEBE-4772-9E2A-4885FD9C41F4}" destId="{B80D0764-27C5-4ECB-A82E-9D969A5B2A00}" srcOrd="0" destOrd="0" presId="urn:microsoft.com/office/officeart/2008/layout/VerticalCurvedList"/>
    <dgm:cxn modelId="{213FB820-4C6F-4075-B0A5-B5B3BE60D5CA}" type="presParOf" srcId="{97D7FD1F-FEBE-4772-9E2A-4885FD9C41F4}" destId="{9B94ABDD-C003-4ECA-B17E-D737EC4BC26C}" srcOrd="1" destOrd="0" presId="urn:microsoft.com/office/officeart/2008/layout/VerticalCurvedList"/>
    <dgm:cxn modelId="{C2FB5383-89B2-4E5A-AB55-F56867165908}" type="presParOf" srcId="{97D7FD1F-FEBE-4772-9E2A-4885FD9C41F4}" destId="{99B5179E-D4DB-4066-87BB-6808F14630F5}" srcOrd="2" destOrd="0" presId="urn:microsoft.com/office/officeart/2008/layout/VerticalCurvedList"/>
    <dgm:cxn modelId="{9B7E4B74-0BA0-498B-9638-90BD13933D04}" type="presParOf" srcId="{97D7FD1F-FEBE-4772-9E2A-4885FD9C41F4}" destId="{C4868610-F7B3-4960-BDB8-FFCBBD342F0E}" srcOrd="3" destOrd="0" presId="urn:microsoft.com/office/officeart/2008/layout/VerticalCurvedList"/>
    <dgm:cxn modelId="{4BE83C5B-C230-430A-B93E-EEA154381E52}" type="presParOf" srcId="{B2A0BEBA-299E-4C46-A21D-37C8908DDF55}" destId="{EA1C0556-BBF5-44C7-9C91-802345281C03}" srcOrd="1" destOrd="0" presId="urn:microsoft.com/office/officeart/2008/layout/VerticalCurvedList"/>
    <dgm:cxn modelId="{B2FF5FBC-5899-41A8-AE58-B2153A27EECB}" type="presParOf" srcId="{B2A0BEBA-299E-4C46-A21D-37C8908DDF55}" destId="{D83F80D0-AF16-4C84-8297-5200E9254B4C}" srcOrd="2" destOrd="0" presId="urn:microsoft.com/office/officeart/2008/layout/VerticalCurvedList"/>
    <dgm:cxn modelId="{90A86ECC-864C-425B-ACA1-17FEB36E0EBC}" type="presParOf" srcId="{D83F80D0-AF16-4C84-8297-5200E9254B4C}" destId="{B90E06AD-76A0-4E1F-8AC2-E1A81E307ECE}" srcOrd="0" destOrd="0" presId="urn:microsoft.com/office/officeart/2008/layout/VerticalCurvedList"/>
    <dgm:cxn modelId="{0B40D739-3E96-4912-918B-383FFD1DB7D9}" type="presParOf" srcId="{B2A0BEBA-299E-4C46-A21D-37C8908DDF55}" destId="{8D68E0F5-37AC-403C-941E-15C966121954}" srcOrd="3" destOrd="0" presId="urn:microsoft.com/office/officeart/2008/layout/VerticalCurvedList"/>
    <dgm:cxn modelId="{8A2F18FE-D506-4AC0-BEC9-6D32BF8F8994}" type="presParOf" srcId="{B2A0BEBA-299E-4C46-A21D-37C8908DDF55}" destId="{F5C6ADDA-880C-40D4-AF4D-EE5928F03553}" srcOrd="4" destOrd="0" presId="urn:microsoft.com/office/officeart/2008/layout/VerticalCurvedList"/>
    <dgm:cxn modelId="{D4A28D63-C102-4763-8167-8FA2CF30A4F3}" type="presParOf" srcId="{F5C6ADDA-880C-40D4-AF4D-EE5928F03553}" destId="{8D87C81E-E61E-4C1D-B74D-F624A943611C}" srcOrd="0" destOrd="0" presId="urn:microsoft.com/office/officeart/2008/layout/VerticalCurvedList"/>
    <dgm:cxn modelId="{6CE7ADF8-BA3C-41D9-9FEF-4E70214595AF}" type="presParOf" srcId="{B2A0BEBA-299E-4C46-A21D-37C8908DDF55}" destId="{C0F7A03A-197E-4D6C-A1DA-DB9B2B434983}" srcOrd="5" destOrd="0" presId="urn:microsoft.com/office/officeart/2008/layout/VerticalCurvedList"/>
    <dgm:cxn modelId="{944206C5-F385-485C-9567-B4DCC640B3E6}" type="presParOf" srcId="{B2A0BEBA-299E-4C46-A21D-37C8908DDF55}" destId="{AAFEA75C-1B1A-4233-B9A1-6B4AECFB85F2}" srcOrd="6" destOrd="0" presId="urn:microsoft.com/office/officeart/2008/layout/VerticalCurvedList"/>
    <dgm:cxn modelId="{C97BD3D5-7B5C-4B14-A91F-2704C5CC8BCA}" type="presParOf" srcId="{AAFEA75C-1B1A-4233-B9A1-6B4AECFB85F2}" destId="{D0131AB2-8E5D-473B-B290-95979A3B791F}" srcOrd="0" destOrd="0" presId="urn:microsoft.com/office/officeart/2008/layout/VerticalCurvedList"/>
    <dgm:cxn modelId="{3EC9B906-5EA8-40CE-BC2C-4F340928B7C3}" type="presParOf" srcId="{B2A0BEBA-299E-4C46-A21D-37C8908DDF55}" destId="{CA2E6B73-E793-4F1C-BA38-A3FC1C42CBB9}" srcOrd="7" destOrd="0" presId="urn:microsoft.com/office/officeart/2008/layout/VerticalCurvedList"/>
    <dgm:cxn modelId="{50AD0752-CF00-410D-B5DE-93DDB638F659}" type="presParOf" srcId="{B2A0BEBA-299E-4C46-A21D-37C8908DDF55}" destId="{DF560CCC-915E-4FC2-B995-6F6FCC5474BA}" srcOrd="8" destOrd="0" presId="urn:microsoft.com/office/officeart/2008/layout/VerticalCurvedList"/>
    <dgm:cxn modelId="{EB5350D5-EFA3-464C-B29E-6445FE3954BD}" type="presParOf" srcId="{DF560CCC-915E-4FC2-B995-6F6FCC5474BA}" destId="{E9E5D0BA-E056-4D0A-AD6A-7DC3EF4A4717}" srcOrd="0" destOrd="0" presId="urn:microsoft.com/office/officeart/2008/layout/VerticalCurvedList"/>
    <dgm:cxn modelId="{6931C9AB-2591-4A3B-B507-B816E4F8523F}" type="presParOf" srcId="{B2A0BEBA-299E-4C46-A21D-37C8908DDF55}" destId="{AA548C45-884A-404C-A7B0-36E2946A1A46}" srcOrd="9" destOrd="0" presId="urn:microsoft.com/office/officeart/2008/layout/VerticalCurvedList"/>
    <dgm:cxn modelId="{2E9D3BE0-89F1-4B51-B74E-B5FD7847959F}" type="presParOf" srcId="{B2A0BEBA-299E-4C46-A21D-37C8908DDF55}" destId="{A39A74D8-2C30-494B-915A-7B913B485209}" srcOrd="10" destOrd="0" presId="urn:microsoft.com/office/officeart/2008/layout/VerticalCurvedList"/>
    <dgm:cxn modelId="{E51B4B1D-8203-4CC6-AD18-E04666A00EB1}" type="presParOf" srcId="{A39A74D8-2C30-494B-915A-7B913B485209}" destId="{0AB7C386-526B-4F11-A870-3D06DCE6EDA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3E0BDC-36F9-4016-BDBC-468C15BFED14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963A31DA-2441-4C0C-968D-FB23154FC963}">
      <dgm:prSet phldrT="[Texto]"/>
      <dgm:spPr/>
      <dgm:t>
        <a:bodyPr/>
        <a:lstStyle/>
        <a:p>
          <a:r>
            <a:rPr lang="es-CO" dirty="0"/>
            <a:t>ISO 9000:2015</a:t>
          </a:r>
        </a:p>
      </dgm:t>
    </dgm:pt>
    <dgm:pt modelId="{F75F7C72-3A2E-4DDC-A1C3-690013F2141F}" type="parTrans" cxnId="{F636E8A2-B902-4721-9EB6-0927C2C03782}">
      <dgm:prSet/>
      <dgm:spPr/>
      <dgm:t>
        <a:bodyPr/>
        <a:lstStyle/>
        <a:p>
          <a:endParaRPr lang="es-CO"/>
        </a:p>
      </dgm:t>
    </dgm:pt>
    <dgm:pt modelId="{B4984BA5-F8F0-4751-A096-F58FED60FDAF}" type="sibTrans" cxnId="{F636E8A2-B902-4721-9EB6-0927C2C03782}">
      <dgm:prSet/>
      <dgm:spPr/>
      <dgm:t>
        <a:bodyPr/>
        <a:lstStyle/>
        <a:p>
          <a:endParaRPr lang="es-CO"/>
        </a:p>
      </dgm:t>
    </dgm:pt>
    <dgm:pt modelId="{F138AAA3-D737-437E-92C5-04F09BDDDB98}">
      <dgm:prSet phldrT="[Texto]"/>
      <dgm:spPr/>
      <dgm:t>
        <a:bodyPr/>
        <a:lstStyle/>
        <a:p>
          <a:r>
            <a:rPr lang="es-CO" dirty="0"/>
            <a:t>Fundamentos y vocabulario</a:t>
          </a:r>
        </a:p>
      </dgm:t>
    </dgm:pt>
    <dgm:pt modelId="{A17C049E-1B99-4B6B-B0E5-5D268338E29A}" type="parTrans" cxnId="{8FE88D08-8664-4BEC-B0AD-FF0B94CAB9AD}">
      <dgm:prSet/>
      <dgm:spPr/>
      <dgm:t>
        <a:bodyPr/>
        <a:lstStyle/>
        <a:p>
          <a:endParaRPr lang="es-CO"/>
        </a:p>
      </dgm:t>
    </dgm:pt>
    <dgm:pt modelId="{4397A10C-F7E9-480A-B83F-BF8796D2F47F}" type="sibTrans" cxnId="{8FE88D08-8664-4BEC-B0AD-FF0B94CAB9AD}">
      <dgm:prSet/>
      <dgm:spPr/>
      <dgm:t>
        <a:bodyPr/>
        <a:lstStyle/>
        <a:p>
          <a:endParaRPr lang="es-CO"/>
        </a:p>
      </dgm:t>
    </dgm:pt>
    <dgm:pt modelId="{44F3A9AE-097C-4371-81AD-69C85B495101}">
      <dgm:prSet phldrT="[Texto]"/>
      <dgm:spPr/>
      <dgm:t>
        <a:bodyPr/>
        <a:lstStyle/>
        <a:p>
          <a:r>
            <a:rPr lang="es-CO" dirty="0"/>
            <a:t>ISO 9001:2015</a:t>
          </a:r>
        </a:p>
      </dgm:t>
    </dgm:pt>
    <dgm:pt modelId="{0135E03A-FC72-4BE1-873E-FB610B834999}" type="parTrans" cxnId="{60F29AE9-FB72-46C4-852F-76D32780EFEC}">
      <dgm:prSet/>
      <dgm:spPr/>
      <dgm:t>
        <a:bodyPr/>
        <a:lstStyle/>
        <a:p>
          <a:endParaRPr lang="es-CO"/>
        </a:p>
      </dgm:t>
    </dgm:pt>
    <dgm:pt modelId="{8BA5665A-69FA-4074-8C7C-6257F7B9ADC0}" type="sibTrans" cxnId="{60F29AE9-FB72-46C4-852F-76D32780EFEC}">
      <dgm:prSet/>
      <dgm:spPr/>
      <dgm:t>
        <a:bodyPr/>
        <a:lstStyle/>
        <a:p>
          <a:endParaRPr lang="es-CO"/>
        </a:p>
      </dgm:t>
    </dgm:pt>
    <dgm:pt modelId="{0D7C71EF-8978-4463-B30D-EEBD1EDBA974}">
      <dgm:prSet phldrT="[Texto]"/>
      <dgm:spPr/>
      <dgm:t>
        <a:bodyPr/>
        <a:lstStyle/>
        <a:p>
          <a:r>
            <a:rPr lang="es-CO" dirty="0"/>
            <a:t>Requisitos del sistema de gestión de la calidad SGC</a:t>
          </a:r>
        </a:p>
      </dgm:t>
    </dgm:pt>
    <dgm:pt modelId="{F5A3C471-D178-4AF7-82E6-0CA7982FA84A}" type="parTrans" cxnId="{0D832CAD-8178-4985-951F-A88662BCE48F}">
      <dgm:prSet/>
      <dgm:spPr/>
      <dgm:t>
        <a:bodyPr/>
        <a:lstStyle/>
        <a:p>
          <a:endParaRPr lang="es-CO"/>
        </a:p>
      </dgm:t>
    </dgm:pt>
    <dgm:pt modelId="{B8583945-538B-4E30-B82E-85D00716E984}" type="sibTrans" cxnId="{0D832CAD-8178-4985-951F-A88662BCE48F}">
      <dgm:prSet/>
      <dgm:spPr/>
      <dgm:t>
        <a:bodyPr/>
        <a:lstStyle/>
        <a:p>
          <a:endParaRPr lang="es-CO"/>
        </a:p>
      </dgm:t>
    </dgm:pt>
    <dgm:pt modelId="{70EC246B-C19C-4931-AEA3-9773B2B7DB05}">
      <dgm:prSet phldrT="[Texto]"/>
      <dgm:spPr/>
      <dgm:t>
        <a:bodyPr/>
        <a:lstStyle/>
        <a:p>
          <a:r>
            <a:rPr lang="es-CO" dirty="0"/>
            <a:t>ISO 9004:2018</a:t>
          </a:r>
        </a:p>
      </dgm:t>
    </dgm:pt>
    <dgm:pt modelId="{35F2E4BB-8F57-44E9-9445-41A923E9B42A}" type="parTrans" cxnId="{AD6D02F8-3115-42DC-9908-A6FECAD66D16}">
      <dgm:prSet/>
      <dgm:spPr/>
      <dgm:t>
        <a:bodyPr/>
        <a:lstStyle/>
        <a:p>
          <a:endParaRPr lang="es-CO"/>
        </a:p>
      </dgm:t>
    </dgm:pt>
    <dgm:pt modelId="{42DE8330-AECB-45CA-AE99-0751F90CBEBF}" type="sibTrans" cxnId="{AD6D02F8-3115-42DC-9908-A6FECAD66D16}">
      <dgm:prSet/>
      <dgm:spPr/>
      <dgm:t>
        <a:bodyPr/>
        <a:lstStyle/>
        <a:p>
          <a:endParaRPr lang="es-CO"/>
        </a:p>
      </dgm:t>
    </dgm:pt>
    <dgm:pt modelId="{FCDCD9F1-746A-4758-8D7F-664DC395F6F1}">
      <dgm:prSet phldrT="[Texto]"/>
      <dgm:spPr/>
      <dgm:t>
        <a:bodyPr/>
        <a:lstStyle/>
        <a:p>
          <a:r>
            <a:rPr lang="it-IT" dirty="0"/>
            <a:t>Gestión para el éxito sostenido</a:t>
          </a:r>
          <a:endParaRPr lang="es-CO" dirty="0"/>
        </a:p>
      </dgm:t>
    </dgm:pt>
    <dgm:pt modelId="{27F79ED8-D517-4E27-90B0-ABD532777A0C}" type="parTrans" cxnId="{6AFBF89C-8273-4D5C-9FF5-2FD45595C991}">
      <dgm:prSet/>
      <dgm:spPr/>
      <dgm:t>
        <a:bodyPr/>
        <a:lstStyle/>
        <a:p>
          <a:endParaRPr lang="es-CO"/>
        </a:p>
      </dgm:t>
    </dgm:pt>
    <dgm:pt modelId="{5EABE754-72B5-4EF9-AB3C-1945E3E3037B}" type="sibTrans" cxnId="{6AFBF89C-8273-4D5C-9FF5-2FD45595C991}">
      <dgm:prSet/>
      <dgm:spPr/>
      <dgm:t>
        <a:bodyPr/>
        <a:lstStyle/>
        <a:p>
          <a:endParaRPr lang="es-CO"/>
        </a:p>
      </dgm:t>
    </dgm:pt>
    <dgm:pt modelId="{480E1A4A-7470-4604-8141-C0330617AEE0}">
      <dgm:prSet phldrT="[Texto]"/>
      <dgm:spPr/>
      <dgm:t>
        <a:bodyPr/>
        <a:lstStyle/>
        <a:p>
          <a:r>
            <a:rPr lang="es-CO" dirty="0"/>
            <a:t>ISO 19011:2018</a:t>
          </a:r>
        </a:p>
      </dgm:t>
    </dgm:pt>
    <dgm:pt modelId="{3778A1BA-8402-4893-9859-DEA4111C2F4E}" type="parTrans" cxnId="{E50DB0D8-215A-41E1-987E-9477CA5F4D19}">
      <dgm:prSet/>
      <dgm:spPr/>
      <dgm:t>
        <a:bodyPr/>
        <a:lstStyle/>
        <a:p>
          <a:endParaRPr lang="es-CO"/>
        </a:p>
      </dgm:t>
    </dgm:pt>
    <dgm:pt modelId="{FDDF1AD0-702D-478B-A17C-067380618442}" type="sibTrans" cxnId="{E50DB0D8-215A-41E1-987E-9477CA5F4D19}">
      <dgm:prSet/>
      <dgm:spPr/>
      <dgm:t>
        <a:bodyPr/>
        <a:lstStyle/>
        <a:p>
          <a:endParaRPr lang="es-CO"/>
        </a:p>
      </dgm:t>
    </dgm:pt>
    <dgm:pt modelId="{63EBFB71-D781-4019-A53C-469F4F687C36}">
      <dgm:prSet phldrT="[Texto]"/>
      <dgm:spPr/>
      <dgm:t>
        <a:bodyPr/>
        <a:lstStyle/>
        <a:p>
          <a:r>
            <a:rPr lang="es-CO" dirty="0"/>
            <a:t>Directrices para la auditoría de los sistemas de gestión</a:t>
          </a:r>
        </a:p>
      </dgm:t>
    </dgm:pt>
    <dgm:pt modelId="{1ACB2688-3365-4170-8E85-208E2AA04B02}" type="parTrans" cxnId="{1351E0E3-AC94-41A3-A170-F31CCB7AE974}">
      <dgm:prSet/>
      <dgm:spPr/>
      <dgm:t>
        <a:bodyPr/>
        <a:lstStyle/>
        <a:p>
          <a:endParaRPr lang="es-CO"/>
        </a:p>
      </dgm:t>
    </dgm:pt>
    <dgm:pt modelId="{17CD87AD-E0C2-42C7-BEA3-2AAD1412750A}" type="sibTrans" cxnId="{1351E0E3-AC94-41A3-A170-F31CCB7AE974}">
      <dgm:prSet/>
      <dgm:spPr/>
      <dgm:t>
        <a:bodyPr/>
        <a:lstStyle/>
        <a:p>
          <a:endParaRPr lang="es-CO"/>
        </a:p>
      </dgm:t>
    </dgm:pt>
    <dgm:pt modelId="{78107DFB-B24D-49BD-BA2C-537DC2B30476}" type="pres">
      <dgm:prSet presAssocID="{4A3E0BDC-36F9-4016-BDBC-468C15BFED14}" presName="Name0" presStyleCnt="0">
        <dgm:presLayoutVars>
          <dgm:dir/>
          <dgm:animLvl val="lvl"/>
          <dgm:resizeHandles val="exact"/>
        </dgm:presLayoutVars>
      </dgm:prSet>
      <dgm:spPr/>
    </dgm:pt>
    <dgm:pt modelId="{7C3A4123-8412-4504-8069-6FE1F5EC63F0}" type="pres">
      <dgm:prSet presAssocID="{963A31DA-2441-4C0C-968D-FB23154FC963}" presName="linNode" presStyleCnt="0"/>
      <dgm:spPr/>
    </dgm:pt>
    <dgm:pt modelId="{1A03FF27-6F22-41E1-95E4-C62D810EC19D}" type="pres">
      <dgm:prSet presAssocID="{963A31DA-2441-4C0C-968D-FB23154FC963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37B8A9E6-6D9D-4514-AFEF-CC7FC558D9CD}" type="pres">
      <dgm:prSet presAssocID="{963A31DA-2441-4C0C-968D-FB23154FC963}" presName="descendantText" presStyleLbl="alignAccFollowNode1" presStyleIdx="0" presStyleCnt="4">
        <dgm:presLayoutVars>
          <dgm:bulletEnabled val="1"/>
        </dgm:presLayoutVars>
      </dgm:prSet>
      <dgm:spPr/>
    </dgm:pt>
    <dgm:pt modelId="{72E8683B-55ED-489F-B385-E97EAB2CE362}" type="pres">
      <dgm:prSet presAssocID="{B4984BA5-F8F0-4751-A096-F58FED60FDAF}" presName="sp" presStyleCnt="0"/>
      <dgm:spPr/>
    </dgm:pt>
    <dgm:pt modelId="{81F41D3C-C434-4A69-A467-6031CB261A6C}" type="pres">
      <dgm:prSet presAssocID="{44F3A9AE-097C-4371-81AD-69C85B495101}" presName="linNode" presStyleCnt="0"/>
      <dgm:spPr/>
    </dgm:pt>
    <dgm:pt modelId="{9CB56014-0AD6-43C4-B46B-56EADDE36B6C}" type="pres">
      <dgm:prSet presAssocID="{44F3A9AE-097C-4371-81AD-69C85B49510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314F974F-A9DA-4559-A31E-35C01C786786}" type="pres">
      <dgm:prSet presAssocID="{44F3A9AE-097C-4371-81AD-69C85B495101}" presName="descendantText" presStyleLbl="alignAccFollowNode1" presStyleIdx="1" presStyleCnt="4">
        <dgm:presLayoutVars>
          <dgm:bulletEnabled val="1"/>
        </dgm:presLayoutVars>
      </dgm:prSet>
      <dgm:spPr/>
    </dgm:pt>
    <dgm:pt modelId="{C9E1FB5E-B65D-4AEF-ABDB-F92FCC05BD68}" type="pres">
      <dgm:prSet presAssocID="{8BA5665A-69FA-4074-8C7C-6257F7B9ADC0}" presName="sp" presStyleCnt="0"/>
      <dgm:spPr/>
    </dgm:pt>
    <dgm:pt modelId="{45E85104-CFA5-4D27-84AE-526DFDBD858E}" type="pres">
      <dgm:prSet presAssocID="{70EC246B-C19C-4931-AEA3-9773B2B7DB05}" presName="linNode" presStyleCnt="0"/>
      <dgm:spPr/>
    </dgm:pt>
    <dgm:pt modelId="{9D236755-E4D4-4F1D-BC65-A99FAEA5861D}" type="pres">
      <dgm:prSet presAssocID="{70EC246B-C19C-4931-AEA3-9773B2B7DB05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8E2E3DF9-4376-4CDC-9861-471ADFBBCE65}" type="pres">
      <dgm:prSet presAssocID="{70EC246B-C19C-4931-AEA3-9773B2B7DB05}" presName="descendantText" presStyleLbl="alignAccFollowNode1" presStyleIdx="2" presStyleCnt="4">
        <dgm:presLayoutVars>
          <dgm:bulletEnabled val="1"/>
        </dgm:presLayoutVars>
      </dgm:prSet>
      <dgm:spPr/>
    </dgm:pt>
    <dgm:pt modelId="{EA9260CF-089E-4645-8F25-8514E505691E}" type="pres">
      <dgm:prSet presAssocID="{42DE8330-AECB-45CA-AE99-0751F90CBEBF}" presName="sp" presStyleCnt="0"/>
      <dgm:spPr/>
    </dgm:pt>
    <dgm:pt modelId="{CE28288E-FAC9-4491-B363-3F8E934A5859}" type="pres">
      <dgm:prSet presAssocID="{480E1A4A-7470-4604-8141-C0330617AEE0}" presName="linNode" presStyleCnt="0"/>
      <dgm:spPr/>
    </dgm:pt>
    <dgm:pt modelId="{24A3465C-FEB5-49D2-9DC8-7769804E35FB}" type="pres">
      <dgm:prSet presAssocID="{480E1A4A-7470-4604-8141-C0330617AEE0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062C6983-6B01-43A5-B376-36A5BAF7F487}" type="pres">
      <dgm:prSet presAssocID="{480E1A4A-7470-4604-8141-C0330617AEE0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8FE88D08-8664-4BEC-B0AD-FF0B94CAB9AD}" srcId="{963A31DA-2441-4C0C-968D-FB23154FC963}" destId="{F138AAA3-D737-437E-92C5-04F09BDDDB98}" srcOrd="0" destOrd="0" parTransId="{A17C049E-1B99-4B6B-B0E5-5D268338E29A}" sibTransId="{4397A10C-F7E9-480A-B83F-BF8796D2F47F}"/>
    <dgm:cxn modelId="{34B0D530-7F06-4868-9CC9-96A427394373}" type="presOf" srcId="{44F3A9AE-097C-4371-81AD-69C85B495101}" destId="{9CB56014-0AD6-43C4-B46B-56EADDE36B6C}" srcOrd="0" destOrd="0" presId="urn:microsoft.com/office/officeart/2005/8/layout/vList5"/>
    <dgm:cxn modelId="{ADF77D31-FF31-4F27-BBFC-7B6CD14E27EC}" type="presOf" srcId="{963A31DA-2441-4C0C-968D-FB23154FC963}" destId="{1A03FF27-6F22-41E1-95E4-C62D810EC19D}" srcOrd="0" destOrd="0" presId="urn:microsoft.com/office/officeart/2005/8/layout/vList5"/>
    <dgm:cxn modelId="{322DA039-0D21-4FB3-B742-C60319D35440}" type="presOf" srcId="{4A3E0BDC-36F9-4016-BDBC-468C15BFED14}" destId="{78107DFB-B24D-49BD-BA2C-537DC2B30476}" srcOrd="0" destOrd="0" presId="urn:microsoft.com/office/officeart/2005/8/layout/vList5"/>
    <dgm:cxn modelId="{C5074B4E-93DF-4577-BC9F-9BDA7CAC4D32}" type="presOf" srcId="{70EC246B-C19C-4931-AEA3-9773B2B7DB05}" destId="{9D236755-E4D4-4F1D-BC65-A99FAEA5861D}" srcOrd="0" destOrd="0" presId="urn:microsoft.com/office/officeart/2005/8/layout/vList5"/>
    <dgm:cxn modelId="{0C14EB7E-9FB9-48ED-A59D-9331E9300308}" type="presOf" srcId="{F138AAA3-D737-437E-92C5-04F09BDDDB98}" destId="{37B8A9E6-6D9D-4514-AFEF-CC7FC558D9CD}" srcOrd="0" destOrd="0" presId="urn:microsoft.com/office/officeart/2005/8/layout/vList5"/>
    <dgm:cxn modelId="{F691DB95-5E1D-4B07-A79D-DFB150043E60}" type="presOf" srcId="{FCDCD9F1-746A-4758-8D7F-664DC395F6F1}" destId="{8E2E3DF9-4376-4CDC-9861-471ADFBBCE65}" srcOrd="0" destOrd="0" presId="urn:microsoft.com/office/officeart/2005/8/layout/vList5"/>
    <dgm:cxn modelId="{6168E196-7647-415F-B280-DF8FCF4BE113}" type="presOf" srcId="{480E1A4A-7470-4604-8141-C0330617AEE0}" destId="{24A3465C-FEB5-49D2-9DC8-7769804E35FB}" srcOrd="0" destOrd="0" presId="urn:microsoft.com/office/officeart/2005/8/layout/vList5"/>
    <dgm:cxn modelId="{6AFBF89C-8273-4D5C-9FF5-2FD45595C991}" srcId="{70EC246B-C19C-4931-AEA3-9773B2B7DB05}" destId="{FCDCD9F1-746A-4758-8D7F-664DC395F6F1}" srcOrd="0" destOrd="0" parTransId="{27F79ED8-D517-4E27-90B0-ABD532777A0C}" sibTransId="{5EABE754-72B5-4EF9-AB3C-1945E3E3037B}"/>
    <dgm:cxn modelId="{F636E8A2-B902-4721-9EB6-0927C2C03782}" srcId="{4A3E0BDC-36F9-4016-BDBC-468C15BFED14}" destId="{963A31DA-2441-4C0C-968D-FB23154FC963}" srcOrd="0" destOrd="0" parTransId="{F75F7C72-3A2E-4DDC-A1C3-690013F2141F}" sibTransId="{B4984BA5-F8F0-4751-A096-F58FED60FDAF}"/>
    <dgm:cxn modelId="{0D832CAD-8178-4985-951F-A88662BCE48F}" srcId="{44F3A9AE-097C-4371-81AD-69C85B495101}" destId="{0D7C71EF-8978-4463-B30D-EEBD1EDBA974}" srcOrd="0" destOrd="0" parTransId="{F5A3C471-D178-4AF7-82E6-0CA7982FA84A}" sibTransId="{B8583945-538B-4E30-B82E-85D00716E984}"/>
    <dgm:cxn modelId="{BDA04CB0-641A-48F9-A811-0DFDB18B436F}" type="presOf" srcId="{0D7C71EF-8978-4463-B30D-EEBD1EDBA974}" destId="{314F974F-A9DA-4559-A31E-35C01C786786}" srcOrd="0" destOrd="0" presId="urn:microsoft.com/office/officeart/2005/8/layout/vList5"/>
    <dgm:cxn modelId="{E50DB0D8-215A-41E1-987E-9477CA5F4D19}" srcId="{4A3E0BDC-36F9-4016-BDBC-468C15BFED14}" destId="{480E1A4A-7470-4604-8141-C0330617AEE0}" srcOrd="3" destOrd="0" parTransId="{3778A1BA-8402-4893-9859-DEA4111C2F4E}" sibTransId="{FDDF1AD0-702D-478B-A17C-067380618442}"/>
    <dgm:cxn modelId="{1351E0E3-AC94-41A3-A170-F31CCB7AE974}" srcId="{480E1A4A-7470-4604-8141-C0330617AEE0}" destId="{63EBFB71-D781-4019-A53C-469F4F687C36}" srcOrd="0" destOrd="0" parTransId="{1ACB2688-3365-4170-8E85-208E2AA04B02}" sibTransId="{17CD87AD-E0C2-42C7-BEA3-2AAD1412750A}"/>
    <dgm:cxn modelId="{83F0C6E5-F74F-4821-945C-6DD3AEF3B0AB}" type="presOf" srcId="{63EBFB71-D781-4019-A53C-469F4F687C36}" destId="{062C6983-6B01-43A5-B376-36A5BAF7F487}" srcOrd="0" destOrd="0" presId="urn:microsoft.com/office/officeart/2005/8/layout/vList5"/>
    <dgm:cxn modelId="{60F29AE9-FB72-46C4-852F-76D32780EFEC}" srcId="{4A3E0BDC-36F9-4016-BDBC-468C15BFED14}" destId="{44F3A9AE-097C-4371-81AD-69C85B495101}" srcOrd="1" destOrd="0" parTransId="{0135E03A-FC72-4BE1-873E-FB610B834999}" sibTransId="{8BA5665A-69FA-4074-8C7C-6257F7B9ADC0}"/>
    <dgm:cxn modelId="{AD6D02F8-3115-42DC-9908-A6FECAD66D16}" srcId="{4A3E0BDC-36F9-4016-BDBC-468C15BFED14}" destId="{70EC246B-C19C-4931-AEA3-9773B2B7DB05}" srcOrd="2" destOrd="0" parTransId="{35F2E4BB-8F57-44E9-9445-41A923E9B42A}" sibTransId="{42DE8330-AECB-45CA-AE99-0751F90CBEBF}"/>
    <dgm:cxn modelId="{6F94A4E1-E7F0-443B-B954-858CD529B13A}" type="presParOf" srcId="{78107DFB-B24D-49BD-BA2C-537DC2B30476}" destId="{7C3A4123-8412-4504-8069-6FE1F5EC63F0}" srcOrd="0" destOrd="0" presId="urn:microsoft.com/office/officeart/2005/8/layout/vList5"/>
    <dgm:cxn modelId="{5A4D1299-A1D5-4652-AB4B-FC82E7BCE2C0}" type="presParOf" srcId="{7C3A4123-8412-4504-8069-6FE1F5EC63F0}" destId="{1A03FF27-6F22-41E1-95E4-C62D810EC19D}" srcOrd="0" destOrd="0" presId="urn:microsoft.com/office/officeart/2005/8/layout/vList5"/>
    <dgm:cxn modelId="{AF28CF2F-82C2-4239-A521-006522D555F7}" type="presParOf" srcId="{7C3A4123-8412-4504-8069-6FE1F5EC63F0}" destId="{37B8A9E6-6D9D-4514-AFEF-CC7FC558D9CD}" srcOrd="1" destOrd="0" presId="urn:microsoft.com/office/officeart/2005/8/layout/vList5"/>
    <dgm:cxn modelId="{DAE85378-3A51-495E-9230-00B10AF7B3D1}" type="presParOf" srcId="{78107DFB-B24D-49BD-BA2C-537DC2B30476}" destId="{72E8683B-55ED-489F-B385-E97EAB2CE362}" srcOrd="1" destOrd="0" presId="urn:microsoft.com/office/officeart/2005/8/layout/vList5"/>
    <dgm:cxn modelId="{D8BB6F51-07CE-4600-9BB4-1B53D44E4ED6}" type="presParOf" srcId="{78107DFB-B24D-49BD-BA2C-537DC2B30476}" destId="{81F41D3C-C434-4A69-A467-6031CB261A6C}" srcOrd="2" destOrd="0" presId="urn:microsoft.com/office/officeart/2005/8/layout/vList5"/>
    <dgm:cxn modelId="{ECBF3326-4497-4DB3-B495-D6665FDC27E0}" type="presParOf" srcId="{81F41D3C-C434-4A69-A467-6031CB261A6C}" destId="{9CB56014-0AD6-43C4-B46B-56EADDE36B6C}" srcOrd="0" destOrd="0" presId="urn:microsoft.com/office/officeart/2005/8/layout/vList5"/>
    <dgm:cxn modelId="{ED9CEC3C-0DF5-4845-AE06-DB2BEE43CABD}" type="presParOf" srcId="{81F41D3C-C434-4A69-A467-6031CB261A6C}" destId="{314F974F-A9DA-4559-A31E-35C01C786786}" srcOrd="1" destOrd="0" presId="urn:microsoft.com/office/officeart/2005/8/layout/vList5"/>
    <dgm:cxn modelId="{BD6B2A54-62F3-400C-8076-D4DE45D15396}" type="presParOf" srcId="{78107DFB-B24D-49BD-BA2C-537DC2B30476}" destId="{C9E1FB5E-B65D-4AEF-ABDB-F92FCC05BD68}" srcOrd="3" destOrd="0" presId="urn:microsoft.com/office/officeart/2005/8/layout/vList5"/>
    <dgm:cxn modelId="{6C9AFC0D-DA98-4BB8-98FF-0CF02D4FABDE}" type="presParOf" srcId="{78107DFB-B24D-49BD-BA2C-537DC2B30476}" destId="{45E85104-CFA5-4D27-84AE-526DFDBD858E}" srcOrd="4" destOrd="0" presId="urn:microsoft.com/office/officeart/2005/8/layout/vList5"/>
    <dgm:cxn modelId="{3100F17B-F263-408D-8CBB-B8785879281C}" type="presParOf" srcId="{45E85104-CFA5-4D27-84AE-526DFDBD858E}" destId="{9D236755-E4D4-4F1D-BC65-A99FAEA5861D}" srcOrd="0" destOrd="0" presId="urn:microsoft.com/office/officeart/2005/8/layout/vList5"/>
    <dgm:cxn modelId="{61E9CB5C-0E79-4211-954E-83AFBD01C1DA}" type="presParOf" srcId="{45E85104-CFA5-4D27-84AE-526DFDBD858E}" destId="{8E2E3DF9-4376-4CDC-9861-471ADFBBCE65}" srcOrd="1" destOrd="0" presId="urn:microsoft.com/office/officeart/2005/8/layout/vList5"/>
    <dgm:cxn modelId="{C214AF69-0BD1-4575-B02E-102E15E9EADA}" type="presParOf" srcId="{78107DFB-B24D-49BD-BA2C-537DC2B30476}" destId="{EA9260CF-089E-4645-8F25-8514E505691E}" srcOrd="5" destOrd="0" presId="urn:microsoft.com/office/officeart/2005/8/layout/vList5"/>
    <dgm:cxn modelId="{C8C6245A-58CB-43EA-956A-F9E1059F73AC}" type="presParOf" srcId="{78107DFB-B24D-49BD-BA2C-537DC2B30476}" destId="{CE28288E-FAC9-4491-B363-3F8E934A5859}" srcOrd="6" destOrd="0" presId="urn:microsoft.com/office/officeart/2005/8/layout/vList5"/>
    <dgm:cxn modelId="{00C73BDB-1D1E-4B0C-B798-2A258CF5A819}" type="presParOf" srcId="{CE28288E-FAC9-4491-B363-3F8E934A5859}" destId="{24A3465C-FEB5-49D2-9DC8-7769804E35FB}" srcOrd="0" destOrd="0" presId="urn:microsoft.com/office/officeart/2005/8/layout/vList5"/>
    <dgm:cxn modelId="{B6728F69-9CF7-4CCC-9104-BF8B3AAA4E18}" type="presParOf" srcId="{CE28288E-FAC9-4491-B363-3F8E934A5859}" destId="{062C6983-6B01-43A5-B376-36A5BAF7F48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3E0BDC-36F9-4016-BDBC-468C15BFED14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963A31DA-2441-4C0C-968D-FB23154FC963}">
      <dgm:prSet phldrT="[Texto]"/>
      <dgm:spPr/>
      <dgm:t>
        <a:bodyPr/>
        <a:lstStyle/>
        <a:p>
          <a:r>
            <a:rPr lang="es-CO" dirty="0"/>
            <a:t>3.6.2 CALIDAD</a:t>
          </a:r>
        </a:p>
      </dgm:t>
    </dgm:pt>
    <dgm:pt modelId="{F75F7C72-3A2E-4DDC-A1C3-690013F2141F}" type="parTrans" cxnId="{F636E8A2-B902-4721-9EB6-0927C2C03782}">
      <dgm:prSet/>
      <dgm:spPr/>
      <dgm:t>
        <a:bodyPr/>
        <a:lstStyle/>
        <a:p>
          <a:endParaRPr lang="es-CO"/>
        </a:p>
      </dgm:t>
    </dgm:pt>
    <dgm:pt modelId="{B4984BA5-F8F0-4751-A096-F58FED60FDAF}" type="sibTrans" cxnId="{F636E8A2-B902-4721-9EB6-0927C2C03782}">
      <dgm:prSet/>
      <dgm:spPr/>
      <dgm:t>
        <a:bodyPr/>
        <a:lstStyle/>
        <a:p>
          <a:endParaRPr lang="es-CO"/>
        </a:p>
      </dgm:t>
    </dgm:pt>
    <dgm:pt modelId="{F138AAA3-D737-437E-92C5-04F09BDDDB98}">
      <dgm:prSet phldrT="[Texto]"/>
      <dgm:spPr/>
      <dgm:t>
        <a:bodyPr/>
        <a:lstStyle/>
        <a:p>
          <a:r>
            <a:rPr lang="es-CO" dirty="0"/>
            <a:t>Grado en el que un conjunto de características inherentes de un objeto cumple con los requisitos.</a:t>
          </a:r>
        </a:p>
      </dgm:t>
    </dgm:pt>
    <dgm:pt modelId="{A17C049E-1B99-4B6B-B0E5-5D268338E29A}" type="parTrans" cxnId="{8FE88D08-8664-4BEC-B0AD-FF0B94CAB9AD}">
      <dgm:prSet/>
      <dgm:spPr/>
      <dgm:t>
        <a:bodyPr/>
        <a:lstStyle/>
        <a:p>
          <a:endParaRPr lang="es-CO"/>
        </a:p>
      </dgm:t>
    </dgm:pt>
    <dgm:pt modelId="{4397A10C-F7E9-480A-B83F-BF8796D2F47F}" type="sibTrans" cxnId="{8FE88D08-8664-4BEC-B0AD-FF0B94CAB9AD}">
      <dgm:prSet/>
      <dgm:spPr/>
      <dgm:t>
        <a:bodyPr/>
        <a:lstStyle/>
        <a:p>
          <a:endParaRPr lang="es-CO"/>
        </a:p>
      </dgm:t>
    </dgm:pt>
    <dgm:pt modelId="{44F3A9AE-097C-4371-81AD-69C85B495101}">
      <dgm:prSet phldrT="[Texto]"/>
      <dgm:spPr/>
      <dgm:t>
        <a:bodyPr/>
        <a:lstStyle/>
        <a:p>
          <a:r>
            <a:rPr lang="es-CO" dirty="0"/>
            <a:t>3.5.1 SISTEMA</a:t>
          </a:r>
        </a:p>
      </dgm:t>
    </dgm:pt>
    <dgm:pt modelId="{0135E03A-FC72-4BE1-873E-FB610B834999}" type="parTrans" cxnId="{60F29AE9-FB72-46C4-852F-76D32780EFEC}">
      <dgm:prSet/>
      <dgm:spPr/>
      <dgm:t>
        <a:bodyPr/>
        <a:lstStyle/>
        <a:p>
          <a:endParaRPr lang="es-CO"/>
        </a:p>
      </dgm:t>
    </dgm:pt>
    <dgm:pt modelId="{8BA5665A-69FA-4074-8C7C-6257F7B9ADC0}" type="sibTrans" cxnId="{60F29AE9-FB72-46C4-852F-76D32780EFEC}">
      <dgm:prSet/>
      <dgm:spPr/>
      <dgm:t>
        <a:bodyPr/>
        <a:lstStyle/>
        <a:p>
          <a:endParaRPr lang="es-CO"/>
        </a:p>
      </dgm:t>
    </dgm:pt>
    <dgm:pt modelId="{0D7C71EF-8978-4463-B30D-EEBD1EDBA974}">
      <dgm:prSet phldrT="[Texto]"/>
      <dgm:spPr/>
      <dgm:t>
        <a:bodyPr/>
        <a:lstStyle/>
        <a:p>
          <a:r>
            <a:rPr lang="es-CO" dirty="0"/>
            <a:t>Conjunto de elementos interrelacionados o que interactúan.</a:t>
          </a:r>
        </a:p>
      </dgm:t>
    </dgm:pt>
    <dgm:pt modelId="{F5A3C471-D178-4AF7-82E6-0CA7982FA84A}" type="parTrans" cxnId="{0D832CAD-8178-4985-951F-A88662BCE48F}">
      <dgm:prSet/>
      <dgm:spPr/>
      <dgm:t>
        <a:bodyPr/>
        <a:lstStyle/>
        <a:p>
          <a:endParaRPr lang="es-CO"/>
        </a:p>
      </dgm:t>
    </dgm:pt>
    <dgm:pt modelId="{B8583945-538B-4E30-B82E-85D00716E984}" type="sibTrans" cxnId="{0D832CAD-8178-4985-951F-A88662BCE48F}">
      <dgm:prSet/>
      <dgm:spPr/>
      <dgm:t>
        <a:bodyPr/>
        <a:lstStyle/>
        <a:p>
          <a:endParaRPr lang="es-CO"/>
        </a:p>
      </dgm:t>
    </dgm:pt>
    <dgm:pt modelId="{70EC246B-C19C-4931-AEA3-9773B2B7DB05}">
      <dgm:prSet phldrT="[Texto]"/>
      <dgm:spPr/>
      <dgm:t>
        <a:bodyPr/>
        <a:lstStyle/>
        <a:p>
          <a:r>
            <a:rPr lang="es-CO" dirty="0"/>
            <a:t>3.3.3 GESTIÓN</a:t>
          </a:r>
        </a:p>
      </dgm:t>
    </dgm:pt>
    <dgm:pt modelId="{35F2E4BB-8F57-44E9-9445-41A923E9B42A}" type="parTrans" cxnId="{AD6D02F8-3115-42DC-9908-A6FECAD66D16}">
      <dgm:prSet/>
      <dgm:spPr/>
      <dgm:t>
        <a:bodyPr/>
        <a:lstStyle/>
        <a:p>
          <a:endParaRPr lang="es-CO"/>
        </a:p>
      </dgm:t>
    </dgm:pt>
    <dgm:pt modelId="{42DE8330-AECB-45CA-AE99-0751F90CBEBF}" type="sibTrans" cxnId="{AD6D02F8-3115-42DC-9908-A6FECAD66D16}">
      <dgm:prSet/>
      <dgm:spPr/>
      <dgm:t>
        <a:bodyPr/>
        <a:lstStyle/>
        <a:p>
          <a:endParaRPr lang="es-CO"/>
        </a:p>
      </dgm:t>
    </dgm:pt>
    <dgm:pt modelId="{FCDCD9F1-746A-4758-8D7F-664DC395F6F1}">
      <dgm:prSet phldrT="[Texto]"/>
      <dgm:spPr/>
      <dgm:t>
        <a:bodyPr/>
        <a:lstStyle/>
        <a:p>
          <a:r>
            <a:rPr lang="it-IT" dirty="0"/>
            <a:t>Actividades coordinadas para dirigir y controlar una organización.</a:t>
          </a:r>
          <a:endParaRPr lang="es-CO" dirty="0"/>
        </a:p>
      </dgm:t>
    </dgm:pt>
    <dgm:pt modelId="{27F79ED8-D517-4E27-90B0-ABD532777A0C}" type="parTrans" cxnId="{6AFBF89C-8273-4D5C-9FF5-2FD45595C991}">
      <dgm:prSet/>
      <dgm:spPr/>
      <dgm:t>
        <a:bodyPr/>
        <a:lstStyle/>
        <a:p>
          <a:endParaRPr lang="es-CO"/>
        </a:p>
      </dgm:t>
    </dgm:pt>
    <dgm:pt modelId="{5EABE754-72B5-4EF9-AB3C-1945E3E3037B}" type="sibTrans" cxnId="{6AFBF89C-8273-4D5C-9FF5-2FD45595C991}">
      <dgm:prSet/>
      <dgm:spPr/>
      <dgm:t>
        <a:bodyPr/>
        <a:lstStyle/>
        <a:p>
          <a:endParaRPr lang="es-CO"/>
        </a:p>
      </dgm:t>
    </dgm:pt>
    <dgm:pt modelId="{480E1A4A-7470-4604-8141-C0330617AEE0}">
      <dgm:prSet phldrT="[Texto]"/>
      <dgm:spPr/>
      <dgm:t>
        <a:bodyPr/>
        <a:lstStyle/>
        <a:p>
          <a:r>
            <a:rPr lang="es-CO" dirty="0"/>
            <a:t>3.5.3 SISTEMA DE GESTIÓN</a:t>
          </a:r>
        </a:p>
      </dgm:t>
    </dgm:pt>
    <dgm:pt modelId="{3778A1BA-8402-4893-9859-DEA4111C2F4E}" type="parTrans" cxnId="{E50DB0D8-215A-41E1-987E-9477CA5F4D19}">
      <dgm:prSet/>
      <dgm:spPr/>
      <dgm:t>
        <a:bodyPr/>
        <a:lstStyle/>
        <a:p>
          <a:endParaRPr lang="es-CO"/>
        </a:p>
      </dgm:t>
    </dgm:pt>
    <dgm:pt modelId="{FDDF1AD0-702D-478B-A17C-067380618442}" type="sibTrans" cxnId="{E50DB0D8-215A-41E1-987E-9477CA5F4D19}">
      <dgm:prSet/>
      <dgm:spPr/>
      <dgm:t>
        <a:bodyPr/>
        <a:lstStyle/>
        <a:p>
          <a:endParaRPr lang="es-CO"/>
        </a:p>
      </dgm:t>
    </dgm:pt>
    <dgm:pt modelId="{63EBFB71-D781-4019-A53C-469F4F687C36}">
      <dgm:prSet phldrT="[Texto]"/>
      <dgm:spPr/>
      <dgm:t>
        <a:bodyPr/>
        <a:lstStyle/>
        <a:p>
          <a:r>
            <a:rPr lang="es-CO" dirty="0"/>
            <a:t>Conjunto de elementos de una organización interrelacionados o que interactúan para establecer políticas, objetivos y procesos para lograr estos objetivos.</a:t>
          </a:r>
        </a:p>
      </dgm:t>
    </dgm:pt>
    <dgm:pt modelId="{1ACB2688-3365-4170-8E85-208E2AA04B02}" type="parTrans" cxnId="{1351E0E3-AC94-41A3-A170-F31CCB7AE974}">
      <dgm:prSet/>
      <dgm:spPr/>
      <dgm:t>
        <a:bodyPr/>
        <a:lstStyle/>
        <a:p>
          <a:endParaRPr lang="es-CO"/>
        </a:p>
      </dgm:t>
    </dgm:pt>
    <dgm:pt modelId="{17CD87AD-E0C2-42C7-BEA3-2AAD1412750A}" type="sibTrans" cxnId="{1351E0E3-AC94-41A3-A170-F31CCB7AE974}">
      <dgm:prSet/>
      <dgm:spPr/>
      <dgm:t>
        <a:bodyPr/>
        <a:lstStyle/>
        <a:p>
          <a:endParaRPr lang="es-CO"/>
        </a:p>
      </dgm:t>
    </dgm:pt>
    <dgm:pt modelId="{78107DFB-B24D-49BD-BA2C-537DC2B30476}" type="pres">
      <dgm:prSet presAssocID="{4A3E0BDC-36F9-4016-BDBC-468C15BFED14}" presName="Name0" presStyleCnt="0">
        <dgm:presLayoutVars>
          <dgm:dir/>
          <dgm:animLvl val="lvl"/>
          <dgm:resizeHandles val="exact"/>
        </dgm:presLayoutVars>
      </dgm:prSet>
      <dgm:spPr/>
    </dgm:pt>
    <dgm:pt modelId="{7C3A4123-8412-4504-8069-6FE1F5EC63F0}" type="pres">
      <dgm:prSet presAssocID="{963A31DA-2441-4C0C-968D-FB23154FC963}" presName="linNode" presStyleCnt="0"/>
      <dgm:spPr/>
    </dgm:pt>
    <dgm:pt modelId="{1A03FF27-6F22-41E1-95E4-C62D810EC19D}" type="pres">
      <dgm:prSet presAssocID="{963A31DA-2441-4C0C-968D-FB23154FC963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37B8A9E6-6D9D-4514-AFEF-CC7FC558D9CD}" type="pres">
      <dgm:prSet presAssocID="{963A31DA-2441-4C0C-968D-FB23154FC963}" presName="descendantText" presStyleLbl="alignAccFollowNode1" presStyleIdx="0" presStyleCnt="4">
        <dgm:presLayoutVars>
          <dgm:bulletEnabled val="1"/>
        </dgm:presLayoutVars>
      </dgm:prSet>
      <dgm:spPr/>
    </dgm:pt>
    <dgm:pt modelId="{72E8683B-55ED-489F-B385-E97EAB2CE362}" type="pres">
      <dgm:prSet presAssocID="{B4984BA5-F8F0-4751-A096-F58FED60FDAF}" presName="sp" presStyleCnt="0"/>
      <dgm:spPr/>
    </dgm:pt>
    <dgm:pt modelId="{81F41D3C-C434-4A69-A467-6031CB261A6C}" type="pres">
      <dgm:prSet presAssocID="{44F3A9AE-097C-4371-81AD-69C85B495101}" presName="linNode" presStyleCnt="0"/>
      <dgm:spPr/>
    </dgm:pt>
    <dgm:pt modelId="{9CB56014-0AD6-43C4-B46B-56EADDE36B6C}" type="pres">
      <dgm:prSet presAssocID="{44F3A9AE-097C-4371-81AD-69C85B49510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314F974F-A9DA-4559-A31E-35C01C786786}" type="pres">
      <dgm:prSet presAssocID="{44F3A9AE-097C-4371-81AD-69C85B495101}" presName="descendantText" presStyleLbl="alignAccFollowNode1" presStyleIdx="1" presStyleCnt="4">
        <dgm:presLayoutVars>
          <dgm:bulletEnabled val="1"/>
        </dgm:presLayoutVars>
      </dgm:prSet>
      <dgm:spPr/>
    </dgm:pt>
    <dgm:pt modelId="{C9E1FB5E-B65D-4AEF-ABDB-F92FCC05BD68}" type="pres">
      <dgm:prSet presAssocID="{8BA5665A-69FA-4074-8C7C-6257F7B9ADC0}" presName="sp" presStyleCnt="0"/>
      <dgm:spPr/>
    </dgm:pt>
    <dgm:pt modelId="{45E85104-CFA5-4D27-84AE-526DFDBD858E}" type="pres">
      <dgm:prSet presAssocID="{70EC246B-C19C-4931-AEA3-9773B2B7DB05}" presName="linNode" presStyleCnt="0"/>
      <dgm:spPr/>
    </dgm:pt>
    <dgm:pt modelId="{9D236755-E4D4-4F1D-BC65-A99FAEA5861D}" type="pres">
      <dgm:prSet presAssocID="{70EC246B-C19C-4931-AEA3-9773B2B7DB05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8E2E3DF9-4376-4CDC-9861-471ADFBBCE65}" type="pres">
      <dgm:prSet presAssocID="{70EC246B-C19C-4931-AEA3-9773B2B7DB05}" presName="descendantText" presStyleLbl="alignAccFollowNode1" presStyleIdx="2" presStyleCnt="4">
        <dgm:presLayoutVars>
          <dgm:bulletEnabled val="1"/>
        </dgm:presLayoutVars>
      </dgm:prSet>
      <dgm:spPr/>
    </dgm:pt>
    <dgm:pt modelId="{EA9260CF-089E-4645-8F25-8514E505691E}" type="pres">
      <dgm:prSet presAssocID="{42DE8330-AECB-45CA-AE99-0751F90CBEBF}" presName="sp" presStyleCnt="0"/>
      <dgm:spPr/>
    </dgm:pt>
    <dgm:pt modelId="{CE28288E-FAC9-4491-B363-3F8E934A5859}" type="pres">
      <dgm:prSet presAssocID="{480E1A4A-7470-4604-8141-C0330617AEE0}" presName="linNode" presStyleCnt="0"/>
      <dgm:spPr/>
    </dgm:pt>
    <dgm:pt modelId="{24A3465C-FEB5-49D2-9DC8-7769804E35FB}" type="pres">
      <dgm:prSet presAssocID="{480E1A4A-7470-4604-8141-C0330617AEE0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062C6983-6B01-43A5-B376-36A5BAF7F487}" type="pres">
      <dgm:prSet presAssocID="{480E1A4A-7470-4604-8141-C0330617AEE0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8FE88D08-8664-4BEC-B0AD-FF0B94CAB9AD}" srcId="{963A31DA-2441-4C0C-968D-FB23154FC963}" destId="{F138AAA3-D737-437E-92C5-04F09BDDDB98}" srcOrd="0" destOrd="0" parTransId="{A17C049E-1B99-4B6B-B0E5-5D268338E29A}" sibTransId="{4397A10C-F7E9-480A-B83F-BF8796D2F47F}"/>
    <dgm:cxn modelId="{34B0D530-7F06-4868-9CC9-96A427394373}" type="presOf" srcId="{44F3A9AE-097C-4371-81AD-69C85B495101}" destId="{9CB56014-0AD6-43C4-B46B-56EADDE36B6C}" srcOrd="0" destOrd="0" presId="urn:microsoft.com/office/officeart/2005/8/layout/vList5"/>
    <dgm:cxn modelId="{ADF77D31-FF31-4F27-BBFC-7B6CD14E27EC}" type="presOf" srcId="{963A31DA-2441-4C0C-968D-FB23154FC963}" destId="{1A03FF27-6F22-41E1-95E4-C62D810EC19D}" srcOrd="0" destOrd="0" presId="urn:microsoft.com/office/officeart/2005/8/layout/vList5"/>
    <dgm:cxn modelId="{322DA039-0D21-4FB3-B742-C60319D35440}" type="presOf" srcId="{4A3E0BDC-36F9-4016-BDBC-468C15BFED14}" destId="{78107DFB-B24D-49BD-BA2C-537DC2B30476}" srcOrd="0" destOrd="0" presId="urn:microsoft.com/office/officeart/2005/8/layout/vList5"/>
    <dgm:cxn modelId="{C5074B4E-93DF-4577-BC9F-9BDA7CAC4D32}" type="presOf" srcId="{70EC246B-C19C-4931-AEA3-9773B2B7DB05}" destId="{9D236755-E4D4-4F1D-BC65-A99FAEA5861D}" srcOrd="0" destOrd="0" presId="urn:microsoft.com/office/officeart/2005/8/layout/vList5"/>
    <dgm:cxn modelId="{0C14EB7E-9FB9-48ED-A59D-9331E9300308}" type="presOf" srcId="{F138AAA3-D737-437E-92C5-04F09BDDDB98}" destId="{37B8A9E6-6D9D-4514-AFEF-CC7FC558D9CD}" srcOrd="0" destOrd="0" presId="urn:microsoft.com/office/officeart/2005/8/layout/vList5"/>
    <dgm:cxn modelId="{F691DB95-5E1D-4B07-A79D-DFB150043E60}" type="presOf" srcId="{FCDCD9F1-746A-4758-8D7F-664DC395F6F1}" destId="{8E2E3DF9-4376-4CDC-9861-471ADFBBCE65}" srcOrd="0" destOrd="0" presId="urn:microsoft.com/office/officeart/2005/8/layout/vList5"/>
    <dgm:cxn modelId="{6168E196-7647-415F-B280-DF8FCF4BE113}" type="presOf" srcId="{480E1A4A-7470-4604-8141-C0330617AEE0}" destId="{24A3465C-FEB5-49D2-9DC8-7769804E35FB}" srcOrd="0" destOrd="0" presId="urn:microsoft.com/office/officeart/2005/8/layout/vList5"/>
    <dgm:cxn modelId="{6AFBF89C-8273-4D5C-9FF5-2FD45595C991}" srcId="{70EC246B-C19C-4931-AEA3-9773B2B7DB05}" destId="{FCDCD9F1-746A-4758-8D7F-664DC395F6F1}" srcOrd="0" destOrd="0" parTransId="{27F79ED8-D517-4E27-90B0-ABD532777A0C}" sibTransId="{5EABE754-72B5-4EF9-AB3C-1945E3E3037B}"/>
    <dgm:cxn modelId="{F636E8A2-B902-4721-9EB6-0927C2C03782}" srcId="{4A3E0BDC-36F9-4016-BDBC-468C15BFED14}" destId="{963A31DA-2441-4C0C-968D-FB23154FC963}" srcOrd="0" destOrd="0" parTransId="{F75F7C72-3A2E-4DDC-A1C3-690013F2141F}" sibTransId="{B4984BA5-F8F0-4751-A096-F58FED60FDAF}"/>
    <dgm:cxn modelId="{0D832CAD-8178-4985-951F-A88662BCE48F}" srcId="{44F3A9AE-097C-4371-81AD-69C85B495101}" destId="{0D7C71EF-8978-4463-B30D-EEBD1EDBA974}" srcOrd="0" destOrd="0" parTransId="{F5A3C471-D178-4AF7-82E6-0CA7982FA84A}" sibTransId="{B8583945-538B-4E30-B82E-85D00716E984}"/>
    <dgm:cxn modelId="{BDA04CB0-641A-48F9-A811-0DFDB18B436F}" type="presOf" srcId="{0D7C71EF-8978-4463-B30D-EEBD1EDBA974}" destId="{314F974F-A9DA-4559-A31E-35C01C786786}" srcOrd="0" destOrd="0" presId="urn:microsoft.com/office/officeart/2005/8/layout/vList5"/>
    <dgm:cxn modelId="{E50DB0D8-215A-41E1-987E-9477CA5F4D19}" srcId="{4A3E0BDC-36F9-4016-BDBC-468C15BFED14}" destId="{480E1A4A-7470-4604-8141-C0330617AEE0}" srcOrd="3" destOrd="0" parTransId="{3778A1BA-8402-4893-9859-DEA4111C2F4E}" sibTransId="{FDDF1AD0-702D-478B-A17C-067380618442}"/>
    <dgm:cxn modelId="{1351E0E3-AC94-41A3-A170-F31CCB7AE974}" srcId="{480E1A4A-7470-4604-8141-C0330617AEE0}" destId="{63EBFB71-D781-4019-A53C-469F4F687C36}" srcOrd="0" destOrd="0" parTransId="{1ACB2688-3365-4170-8E85-208E2AA04B02}" sibTransId="{17CD87AD-E0C2-42C7-BEA3-2AAD1412750A}"/>
    <dgm:cxn modelId="{83F0C6E5-F74F-4821-945C-6DD3AEF3B0AB}" type="presOf" srcId="{63EBFB71-D781-4019-A53C-469F4F687C36}" destId="{062C6983-6B01-43A5-B376-36A5BAF7F487}" srcOrd="0" destOrd="0" presId="urn:microsoft.com/office/officeart/2005/8/layout/vList5"/>
    <dgm:cxn modelId="{60F29AE9-FB72-46C4-852F-76D32780EFEC}" srcId="{4A3E0BDC-36F9-4016-BDBC-468C15BFED14}" destId="{44F3A9AE-097C-4371-81AD-69C85B495101}" srcOrd="1" destOrd="0" parTransId="{0135E03A-FC72-4BE1-873E-FB610B834999}" sibTransId="{8BA5665A-69FA-4074-8C7C-6257F7B9ADC0}"/>
    <dgm:cxn modelId="{AD6D02F8-3115-42DC-9908-A6FECAD66D16}" srcId="{4A3E0BDC-36F9-4016-BDBC-468C15BFED14}" destId="{70EC246B-C19C-4931-AEA3-9773B2B7DB05}" srcOrd="2" destOrd="0" parTransId="{35F2E4BB-8F57-44E9-9445-41A923E9B42A}" sibTransId="{42DE8330-AECB-45CA-AE99-0751F90CBEBF}"/>
    <dgm:cxn modelId="{6F94A4E1-E7F0-443B-B954-858CD529B13A}" type="presParOf" srcId="{78107DFB-B24D-49BD-BA2C-537DC2B30476}" destId="{7C3A4123-8412-4504-8069-6FE1F5EC63F0}" srcOrd="0" destOrd="0" presId="urn:microsoft.com/office/officeart/2005/8/layout/vList5"/>
    <dgm:cxn modelId="{5A4D1299-A1D5-4652-AB4B-FC82E7BCE2C0}" type="presParOf" srcId="{7C3A4123-8412-4504-8069-6FE1F5EC63F0}" destId="{1A03FF27-6F22-41E1-95E4-C62D810EC19D}" srcOrd="0" destOrd="0" presId="urn:microsoft.com/office/officeart/2005/8/layout/vList5"/>
    <dgm:cxn modelId="{AF28CF2F-82C2-4239-A521-006522D555F7}" type="presParOf" srcId="{7C3A4123-8412-4504-8069-6FE1F5EC63F0}" destId="{37B8A9E6-6D9D-4514-AFEF-CC7FC558D9CD}" srcOrd="1" destOrd="0" presId="urn:microsoft.com/office/officeart/2005/8/layout/vList5"/>
    <dgm:cxn modelId="{DAE85378-3A51-495E-9230-00B10AF7B3D1}" type="presParOf" srcId="{78107DFB-B24D-49BD-BA2C-537DC2B30476}" destId="{72E8683B-55ED-489F-B385-E97EAB2CE362}" srcOrd="1" destOrd="0" presId="urn:microsoft.com/office/officeart/2005/8/layout/vList5"/>
    <dgm:cxn modelId="{D8BB6F51-07CE-4600-9BB4-1B53D44E4ED6}" type="presParOf" srcId="{78107DFB-B24D-49BD-BA2C-537DC2B30476}" destId="{81F41D3C-C434-4A69-A467-6031CB261A6C}" srcOrd="2" destOrd="0" presId="urn:microsoft.com/office/officeart/2005/8/layout/vList5"/>
    <dgm:cxn modelId="{ECBF3326-4497-4DB3-B495-D6665FDC27E0}" type="presParOf" srcId="{81F41D3C-C434-4A69-A467-6031CB261A6C}" destId="{9CB56014-0AD6-43C4-B46B-56EADDE36B6C}" srcOrd="0" destOrd="0" presId="urn:microsoft.com/office/officeart/2005/8/layout/vList5"/>
    <dgm:cxn modelId="{ED9CEC3C-0DF5-4845-AE06-DB2BEE43CABD}" type="presParOf" srcId="{81F41D3C-C434-4A69-A467-6031CB261A6C}" destId="{314F974F-A9DA-4559-A31E-35C01C786786}" srcOrd="1" destOrd="0" presId="urn:microsoft.com/office/officeart/2005/8/layout/vList5"/>
    <dgm:cxn modelId="{BD6B2A54-62F3-400C-8076-D4DE45D15396}" type="presParOf" srcId="{78107DFB-B24D-49BD-BA2C-537DC2B30476}" destId="{C9E1FB5E-B65D-4AEF-ABDB-F92FCC05BD68}" srcOrd="3" destOrd="0" presId="urn:microsoft.com/office/officeart/2005/8/layout/vList5"/>
    <dgm:cxn modelId="{6C9AFC0D-DA98-4BB8-98FF-0CF02D4FABDE}" type="presParOf" srcId="{78107DFB-B24D-49BD-BA2C-537DC2B30476}" destId="{45E85104-CFA5-4D27-84AE-526DFDBD858E}" srcOrd="4" destOrd="0" presId="urn:microsoft.com/office/officeart/2005/8/layout/vList5"/>
    <dgm:cxn modelId="{3100F17B-F263-408D-8CBB-B8785879281C}" type="presParOf" srcId="{45E85104-CFA5-4D27-84AE-526DFDBD858E}" destId="{9D236755-E4D4-4F1D-BC65-A99FAEA5861D}" srcOrd="0" destOrd="0" presId="urn:microsoft.com/office/officeart/2005/8/layout/vList5"/>
    <dgm:cxn modelId="{61E9CB5C-0E79-4211-954E-83AFBD01C1DA}" type="presParOf" srcId="{45E85104-CFA5-4D27-84AE-526DFDBD858E}" destId="{8E2E3DF9-4376-4CDC-9861-471ADFBBCE65}" srcOrd="1" destOrd="0" presId="urn:microsoft.com/office/officeart/2005/8/layout/vList5"/>
    <dgm:cxn modelId="{C214AF69-0BD1-4575-B02E-102E15E9EADA}" type="presParOf" srcId="{78107DFB-B24D-49BD-BA2C-537DC2B30476}" destId="{EA9260CF-089E-4645-8F25-8514E505691E}" srcOrd="5" destOrd="0" presId="urn:microsoft.com/office/officeart/2005/8/layout/vList5"/>
    <dgm:cxn modelId="{C8C6245A-58CB-43EA-956A-F9E1059F73AC}" type="presParOf" srcId="{78107DFB-B24D-49BD-BA2C-537DC2B30476}" destId="{CE28288E-FAC9-4491-B363-3F8E934A5859}" srcOrd="6" destOrd="0" presId="urn:microsoft.com/office/officeart/2005/8/layout/vList5"/>
    <dgm:cxn modelId="{00C73BDB-1D1E-4B0C-B798-2A258CF5A819}" type="presParOf" srcId="{CE28288E-FAC9-4491-B363-3F8E934A5859}" destId="{24A3465C-FEB5-49D2-9DC8-7769804E35FB}" srcOrd="0" destOrd="0" presId="urn:microsoft.com/office/officeart/2005/8/layout/vList5"/>
    <dgm:cxn modelId="{B6728F69-9CF7-4CCC-9104-BF8B3AAA4E18}" type="presParOf" srcId="{CE28288E-FAC9-4491-B363-3F8E934A5859}" destId="{062C6983-6B01-43A5-B376-36A5BAF7F48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A9716A0-3EBE-40CD-8682-A1594197D958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5FC17CBA-B0D5-494D-B683-9BE4E12C4852}">
      <dgm:prSet/>
      <dgm:spPr/>
      <dgm:t>
        <a:bodyPr/>
        <a:lstStyle/>
        <a:p>
          <a:r>
            <a:rPr lang="es-CO" dirty="0">
              <a:solidFill>
                <a:schemeClr val="tx1"/>
              </a:solidFill>
            </a:rPr>
            <a:t>¿A qué sistema de gestión pertenece la ISO 9001?</a:t>
          </a:r>
        </a:p>
      </dgm:t>
    </dgm:pt>
    <dgm:pt modelId="{4E69D943-6BA3-475B-B875-5C9110D8B1A4}" type="parTrans" cxnId="{86FF51AE-9515-4A8A-89AB-03687B22CD63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7E1AD77B-158A-4882-B792-02D5B30F229B}" type="sibTrans" cxnId="{86FF51AE-9515-4A8A-89AB-03687B22CD63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9A47FEA1-B2E1-424F-971D-8FDB8ECEE8D2}">
      <dgm:prSet/>
      <dgm:spPr/>
      <dgm:t>
        <a:bodyPr/>
        <a:lstStyle/>
        <a:p>
          <a:r>
            <a:rPr lang="es-CO" dirty="0">
              <a:solidFill>
                <a:schemeClr val="tx1"/>
              </a:solidFill>
            </a:rPr>
            <a:t>¿Por qué una empresa debería aplicar ISO 9001?</a:t>
          </a:r>
        </a:p>
      </dgm:t>
    </dgm:pt>
    <dgm:pt modelId="{C178B8D8-94F1-4127-A432-FFDEA4E93528}" type="parTrans" cxnId="{DF4BDC80-B5ED-4E8D-9683-2DCD0B885742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63714605-AD3B-4416-B2D5-A425A27512E3}" type="sibTrans" cxnId="{DF4BDC80-B5ED-4E8D-9683-2DCD0B885742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7FDD509A-B236-4178-B068-D676E7B2F9DC}">
      <dgm:prSet/>
      <dgm:spPr/>
      <dgm:t>
        <a:bodyPr/>
        <a:lstStyle/>
        <a:p>
          <a:r>
            <a:rPr lang="es-CO" dirty="0">
              <a:solidFill>
                <a:schemeClr val="tx1"/>
              </a:solidFill>
            </a:rPr>
            <a:t>¿Cuál es el enfoque de la norma ISO 9001 en su última versión?</a:t>
          </a:r>
        </a:p>
      </dgm:t>
    </dgm:pt>
    <dgm:pt modelId="{0C8AB047-02E0-479D-93B1-E47C81DA5AD2}" type="parTrans" cxnId="{B70A72D5-045D-4180-8A0D-D40533A70432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D586A498-66BB-4EDB-B5EE-B6F8CE2C43EF}" type="sibTrans" cxnId="{B70A72D5-045D-4180-8A0D-D40533A70432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5BC15C00-C684-4997-AF67-8589510E4F76}">
      <dgm:prSet/>
      <dgm:spPr/>
      <dgm:t>
        <a:bodyPr/>
        <a:lstStyle/>
        <a:p>
          <a:r>
            <a:rPr lang="es-CO" dirty="0">
              <a:solidFill>
                <a:schemeClr val="tx1"/>
              </a:solidFill>
            </a:rPr>
            <a:t>¿Qué significan las siglas PHVA?</a:t>
          </a:r>
        </a:p>
      </dgm:t>
    </dgm:pt>
    <dgm:pt modelId="{50B4B26F-D78F-4B7B-9F45-489F7FD49D81}" type="parTrans" cxnId="{6857CEBC-6460-4246-98F5-38D3944CCD5D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684E1680-D2C2-4282-8317-75B744328300}" type="sibTrans" cxnId="{6857CEBC-6460-4246-98F5-38D3944CCD5D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4060185E-AABA-4600-97BC-4493D51FA8B1}">
      <dgm:prSet/>
      <dgm:spPr/>
      <dgm:t>
        <a:bodyPr/>
        <a:lstStyle/>
        <a:p>
          <a:r>
            <a:rPr lang="es-CO" dirty="0">
              <a:solidFill>
                <a:schemeClr val="tx1"/>
              </a:solidFill>
            </a:rPr>
            <a:t>Enuncie por lo menos 4 de los principios bajo los cuales se basa la norma ISO 9001 en su última versión</a:t>
          </a:r>
        </a:p>
      </dgm:t>
    </dgm:pt>
    <dgm:pt modelId="{B1EC12F5-184B-49D5-9E9E-A15511BA9FFA}" type="parTrans" cxnId="{83DD0F7C-1D0D-4E3B-957C-12C965F27833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B7975768-FA77-4FB3-B5DA-9697A8EEFB04}" type="sibTrans" cxnId="{83DD0F7C-1D0D-4E3B-957C-12C965F27833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01CE2ADF-DFB8-4EC7-B91B-9A07F54F84C3}">
      <dgm:prSet/>
      <dgm:spPr/>
      <dgm:t>
        <a:bodyPr/>
        <a:lstStyle/>
        <a:p>
          <a:r>
            <a:rPr lang="es-CO" dirty="0">
              <a:solidFill>
                <a:schemeClr val="tx1"/>
              </a:solidFill>
            </a:rPr>
            <a:t>¿Cuál es el propósito del anexo SL?</a:t>
          </a:r>
        </a:p>
      </dgm:t>
    </dgm:pt>
    <dgm:pt modelId="{497678F5-303D-4644-A027-680FF76BA82B}" type="parTrans" cxnId="{0D9998AD-6E6C-4A6A-842D-1AA8BDCBFD72}">
      <dgm:prSet/>
      <dgm:spPr/>
      <dgm:t>
        <a:bodyPr/>
        <a:lstStyle/>
        <a:p>
          <a:endParaRPr lang="es-CO"/>
        </a:p>
      </dgm:t>
    </dgm:pt>
    <dgm:pt modelId="{2830EA5D-43E5-4CC2-BC51-F74DC5D4ECF7}" type="sibTrans" cxnId="{0D9998AD-6E6C-4A6A-842D-1AA8BDCBFD72}">
      <dgm:prSet/>
      <dgm:spPr/>
      <dgm:t>
        <a:bodyPr/>
        <a:lstStyle/>
        <a:p>
          <a:endParaRPr lang="es-CO"/>
        </a:p>
      </dgm:t>
    </dgm:pt>
    <dgm:pt modelId="{B8D1CBFC-8659-42C3-95C5-1B02C13BDC15}">
      <dgm:prSet/>
      <dgm:spPr/>
      <dgm:t>
        <a:bodyPr/>
        <a:lstStyle/>
        <a:p>
          <a:r>
            <a:rPr lang="es-CO" dirty="0">
              <a:solidFill>
                <a:schemeClr val="tx1"/>
              </a:solidFill>
            </a:rPr>
            <a:t>¿Cómo se compone la estructura de alto nivel para la norma ISO 9001 de acuerdo con el ciclo PHVA?</a:t>
          </a:r>
        </a:p>
      </dgm:t>
    </dgm:pt>
    <dgm:pt modelId="{D5BFE1D6-A02F-4E99-BDAF-C9E89C1DC7E3}" type="parTrans" cxnId="{5D4DACBD-AC48-4512-8240-FB2C0B7D3ABA}">
      <dgm:prSet/>
      <dgm:spPr/>
      <dgm:t>
        <a:bodyPr/>
        <a:lstStyle/>
        <a:p>
          <a:endParaRPr lang="es-CO"/>
        </a:p>
      </dgm:t>
    </dgm:pt>
    <dgm:pt modelId="{A6988E7B-03F0-4027-8A99-9AF9A81FE204}" type="sibTrans" cxnId="{5D4DACBD-AC48-4512-8240-FB2C0B7D3ABA}">
      <dgm:prSet/>
      <dgm:spPr/>
      <dgm:t>
        <a:bodyPr/>
        <a:lstStyle/>
        <a:p>
          <a:endParaRPr lang="es-CO"/>
        </a:p>
      </dgm:t>
    </dgm:pt>
    <dgm:pt modelId="{8E025FD4-46B9-4401-9787-E07492AB16F5}" type="pres">
      <dgm:prSet presAssocID="{4A9716A0-3EBE-40CD-8682-A1594197D958}" presName="Name0" presStyleCnt="0">
        <dgm:presLayoutVars>
          <dgm:chMax val="7"/>
          <dgm:chPref val="7"/>
          <dgm:dir/>
        </dgm:presLayoutVars>
      </dgm:prSet>
      <dgm:spPr/>
    </dgm:pt>
    <dgm:pt modelId="{B2A0BEBA-299E-4C46-A21D-37C8908DDF55}" type="pres">
      <dgm:prSet presAssocID="{4A9716A0-3EBE-40CD-8682-A1594197D958}" presName="Name1" presStyleCnt="0"/>
      <dgm:spPr/>
    </dgm:pt>
    <dgm:pt modelId="{97D7FD1F-FEBE-4772-9E2A-4885FD9C41F4}" type="pres">
      <dgm:prSet presAssocID="{4A9716A0-3EBE-40CD-8682-A1594197D958}" presName="cycle" presStyleCnt="0"/>
      <dgm:spPr/>
    </dgm:pt>
    <dgm:pt modelId="{B80D0764-27C5-4ECB-A82E-9D969A5B2A00}" type="pres">
      <dgm:prSet presAssocID="{4A9716A0-3EBE-40CD-8682-A1594197D958}" presName="srcNode" presStyleLbl="node1" presStyleIdx="0" presStyleCnt="7"/>
      <dgm:spPr/>
    </dgm:pt>
    <dgm:pt modelId="{9B94ABDD-C003-4ECA-B17E-D737EC4BC26C}" type="pres">
      <dgm:prSet presAssocID="{4A9716A0-3EBE-40CD-8682-A1594197D958}" presName="conn" presStyleLbl="parChTrans1D2" presStyleIdx="0" presStyleCnt="1"/>
      <dgm:spPr/>
    </dgm:pt>
    <dgm:pt modelId="{99B5179E-D4DB-4066-87BB-6808F14630F5}" type="pres">
      <dgm:prSet presAssocID="{4A9716A0-3EBE-40CD-8682-A1594197D958}" presName="extraNode" presStyleLbl="node1" presStyleIdx="0" presStyleCnt="7"/>
      <dgm:spPr/>
    </dgm:pt>
    <dgm:pt modelId="{C4868610-F7B3-4960-BDB8-FFCBBD342F0E}" type="pres">
      <dgm:prSet presAssocID="{4A9716A0-3EBE-40CD-8682-A1594197D958}" presName="dstNode" presStyleLbl="node1" presStyleIdx="0" presStyleCnt="7"/>
      <dgm:spPr/>
    </dgm:pt>
    <dgm:pt modelId="{EA1C0556-BBF5-44C7-9C91-802345281C03}" type="pres">
      <dgm:prSet presAssocID="{5FC17CBA-B0D5-494D-B683-9BE4E12C4852}" presName="text_1" presStyleLbl="node1" presStyleIdx="0" presStyleCnt="7">
        <dgm:presLayoutVars>
          <dgm:bulletEnabled val="1"/>
        </dgm:presLayoutVars>
      </dgm:prSet>
      <dgm:spPr/>
    </dgm:pt>
    <dgm:pt modelId="{D83F80D0-AF16-4C84-8297-5200E9254B4C}" type="pres">
      <dgm:prSet presAssocID="{5FC17CBA-B0D5-494D-B683-9BE4E12C4852}" presName="accent_1" presStyleCnt="0"/>
      <dgm:spPr/>
    </dgm:pt>
    <dgm:pt modelId="{B90E06AD-76A0-4E1F-8AC2-E1A81E307ECE}" type="pres">
      <dgm:prSet presAssocID="{5FC17CBA-B0D5-494D-B683-9BE4E12C4852}" presName="accentRepeatNode" presStyleLbl="solidFgAcc1" presStyleIdx="0" presStyleCnt="7"/>
      <dgm:spPr/>
    </dgm:pt>
    <dgm:pt modelId="{8D68E0F5-37AC-403C-941E-15C966121954}" type="pres">
      <dgm:prSet presAssocID="{9A47FEA1-B2E1-424F-971D-8FDB8ECEE8D2}" presName="text_2" presStyleLbl="node1" presStyleIdx="1" presStyleCnt="7">
        <dgm:presLayoutVars>
          <dgm:bulletEnabled val="1"/>
        </dgm:presLayoutVars>
      </dgm:prSet>
      <dgm:spPr/>
    </dgm:pt>
    <dgm:pt modelId="{F5C6ADDA-880C-40D4-AF4D-EE5928F03553}" type="pres">
      <dgm:prSet presAssocID="{9A47FEA1-B2E1-424F-971D-8FDB8ECEE8D2}" presName="accent_2" presStyleCnt="0"/>
      <dgm:spPr/>
    </dgm:pt>
    <dgm:pt modelId="{8D87C81E-E61E-4C1D-B74D-F624A943611C}" type="pres">
      <dgm:prSet presAssocID="{9A47FEA1-B2E1-424F-971D-8FDB8ECEE8D2}" presName="accentRepeatNode" presStyleLbl="solidFgAcc1" presStyleIdx="1" presStyleCnt="7"/>
      <dgm:spPr/>
    </dgm:pt>
    <dgm:pt modelId="{C0F7A03A-197E-4D6C-A1DA-DB9B2B434983}" type="pres">
      <dgm:prSet presAssocID="{7FDD509A-B236-4178-B068-D676E7B2F9DC}" presName="text_3" presStyleLbl="node1" presStyleIdx="2" presStyleCnt="7">
        <dgm:presLayoutVars>
          <dgm:bulletEnabled val="1"/>
        </dgm:presLayoutVars>
      </dgm:prSet>
      <dgm:spPr/>
    </dgm:pt>
    <dgm:pt modelId="{AAFEA75C-1B1A-4233-B9A1-6B4AECFB85F2}" type="pres">
      <dgm:prSet presAssocID="{7FDD509A-B236-4178-B068-D676E7B2F9DC}" presName="accent_3" presStyleCnt="0"/>
      <dgm:spPr/>
    </dgm:pt>
    <dgm:pt modelId="{D0131AB2-8E5D-473B-B290-95979A3B791F}" type="pres">
      <dgm:prSet presAssocID="{7FDD509A-B236-4178-B068-D676E7B2F9DC}" presName="accentRepeatNode" presStyleLbl="solidFgAcc1" presStyleIdx="2" presStyleCnt="7"/>
      <dgm:spPr/>
    </dgm:pt>
    <dgm:pt modelId="{CA2E6B73-E793-4F1C-BA38-A3FC1C42CBB9}" type="pres">
      <dgm:prSet presAssocID="{5BC15C00-C684-4997-AF67-8589510E4F76}" presName="text_4" presStyleLbl="node1" presStyleIdx="3" presStyleCnt="7">
        <dgm:presLayoutVars>
          <dgm:bulletEnabled val="1"/>
        </dgm:presLayoutVars>
      </dgm:prSet>
      <dgm:spPr/>
    </dgm:pt>
    <dgm:pt modelId="{DF560CCC-915E-4FC2-B995-6F6FCC5474BA}" type="pres">
      <dgm:prSet presAssocID="{5BC15C00-C684-4997-AF67-8589510E4F76}" presName="accent_4" presStyleCnt="0"/>
      <dgm:spPr/>
    </dgm:pt>
    <dgm:pt modelId="{E9E5D0BA-E056-4D0A-AD6A-7DC3EF4A4717}" type="pres">
      <dgm:prSet presAssocID="{5BC15C00-C684-4997-AF67-8589510E4F76}" presName="accentRepeatNode" presStyleLbl="solidFgAcc1" presStyleIdx="3" presStyleCnt="7"/>
      <dgm:spPr/>
    </dgm:pt>
    <dgm:pt modelId="{AA548C45-884A-404C-A7B0-36E2946A1A46}" type="pres">
      <dgm:prSet presAssocID="{4060185E-AABA-4600-97BC-4493D51FA8B1}" presName="text_5" presStyleLbl="node1" presStyleIdx="4" presStyleCnt="7">
        <dgm:presLayoutVars>
          <dgm:bulletEnabled val="1"/>
        </dgm:presLayoutVars>
      </dgm:prSet>
      <dgm:spPr/>
    </dgm:pt>
    <dgm:pt modelId="{A39A74D8-2C30-494B-915A-7B913B485209}" type="pres">
      <dgm:prSet presAssocID="{4060185E-AABA-4600-97BC-4493D51FA8B1}" presName="accent_5" presStyleCnt="0"/>
      <dgm:spPr/>
    </dgm:pt>
    <dgm:pt modelId="{0AB7C386-526B-4F11-A870-3D06DCE6EDAF}" type="pres">
      <dgm:prSet presAssocID="{4060185E-AABA-4600-97BC-4493D51FA8B1}" presName="accentRepeatNode" presStyleLbl="solidFgAcc1" presStyleIdx="4" presStyleCnt="7"/>
      <dgm:spPr/>
    </dgm:pt>
    <dgm:pt modelId="{E87A40E8-6028-409F-918C-507E969AD541}" type="pres">
      <dgm:prSet presAssocID="{01CE2ADF-DFB8-4EC7-B91B-9A07F54F84C3}" presName="text_6" presStyleLbl="node1" presStyleIdx="5" presStyleCnt="7">
        <dgm:presLayoutVars>
          <dgm:bulletEnabled val="1"/>
        </dgm:presLayoutVars>
      </dgm:prSet>
      <dgm:spPr/>
    </dgm:pt>
    <dgm:pt modelId="{25355125-5EFF-48C3-837D-6AEB6F12A52C}" type="pres">
      <dgm:prSet presAssocID="{01CE2ADF-DFB8-4EC7-B91B-9A07F54F84C3}" presName="accent_6" presStyleCnt="0"/>
      <dgm:spPr/>
    </dgm:pt>
    <dgm:pt modelId="{7D76F6AC-D245-4BD5-A57E-F005A4DFD749}" type="pres">
      <dgm:prSet presAssocID="{01CE2ADF-DFB8-4EC7-B91B-9A07F54F84C3}" presName="accentRepeatNode" presStyleLbl="solidFgAcc1" presStyleIdx="5" presStyleCnt="7"/>
      <dgm:spPr/>
    </dgm:pt>
    <dgm:pt modelId="{4E03382D-FA16-4916-983F-87E40ADF89AC}" type="pres">
      <dgm:prSet presAssocID="{B8D1CBFC-8659-42C3-95C5-1B02C13BDC15}" presName="text_7" presStyleLbl="node1" presStyleIdx="6" presStyleCnt="7">
        <dgm:presLayoutVars>
          <dgm:bulletEnabled val="1"/>
        </dgm:presLayoutVars>
      </dgm:prSet>
      <dgm:spPr/>
    </dgm:pt>
    <dgm:pt modelId="{E655C02F-47F2-48FB-A992-8DB4FEBE17C8}" type="pres">
      <dgm:prSet presAssocID="{B8D1CBFC-8659-42C3-95C5-1B02C13BDC15}" presName="accent_7" presStyleCnt="0"/>
      <dgm:spPr/>
    </dgm:pt>
    <dgm:pt modelId="{03B87F15-59F8-4EC7-881D-C6CEF0599A4A}" type="pres">
      <dgm:prSet presAssocID="{B8D1CBFC-8659-42C3-95C5-1B02C13BDC15}" presName="accentRepeatNode" presStyleLbl="solidFgAcc1" presStyleIdx="6" presStyleCnt="7"/>
      <dgm:spPr/>
    </dgm:pt>
  </dgm:ptLst>
  <dgm:cxnLst>
    <dgm:cxn modelId="{5C143B0C-FEB6-448C-995B-31F5769A63D3}" type="presOf" srcId="{01CE2ADF-DFB8-4EC7-B91B-9A07F54F84C3}" destId="{E87A40E8-6028-409F-918C-507E969AD541}" srcOrd="0" destOrd="0" presId="urn:microsoft.com/office/officeart/2008/layout/VerticalCurvedList"/>
    <dgm:cxn modelId="{F15B6218-17B0-4616-A151-C3E71E5B7AE0}" type="presOf" srcId="{7E1AD77B-158A-4882-B792-02D5B30F229B}" destId="{9B94ABDD-C003-4ECA-B17E-D737EC4BC26C}" srcOrd="0" destOrd="0" presId="urn:microsoft.com/office/officeart/2008/layout/VerticalCurvedList"/>
    <dgm:cxn modelId="{0DB2F330-F252-4142-BE86-472CC0814FA4}" type="presOf" srcId="{4060185E-AABA-4600-97BC-4493D51FA8B1}" destId="{AA548C45-884A-404C-A7B0-36E2946A1A46}" srcOrd="0" destOrd="0" presId="urn:microsoft.com/office/officeart/2008/layout/VerticalCurvedList"/>
    <dgm:cxn modelId="{0C24FF35-26FF-451B-BC43-9B03ED0CB37D}" type="presOf" srcId="{5FC17CBA-B0D5-494D-B683-9BE4E12C4852}" destId="{EA1C0556-BBF5-44C7-9C91-802345281C03}" srcOrd="0" destOrd="0" presId="urn:microsoft.com/office/officeart/2008/layout/VerticalCurvedList"/>
    <dgm:cxn modelId="{6B094737-7036-4412-98AB-F833A3BD75F8}" type="presOf" srcId="{B8D1CBFC-8659-42C3-95C5-1B02C13BDC15}" destId="{4E03382D-FA16-4916-983F-87E40ADF89AC}" srcOrd="0" destOrd="0" presId="urn:microsoft.com/office/officeart/2008/layout/VerticalCurvedList"/>
    <dgm:cxn modelId="{B1B2B262-28CC-4954-B6A8-5F85E4206A76}" type="presOf" srcId="{9A47FEA1-B2E1-424F-971D-8FDB8ECEE8D2}" destId="{8D68E0F5-37AC-403C-941E-15C966121954}" srcOrd="0" destOrd="0" presId="urn:microsoft.com/office/officeart/2008/layout/VerticalCurvedList"/>
    <dgm:cxn modelId="{DF1BD451-EDB0-4DDB-8C67-5F4FD47E14D8}" type="presOf" srcId="{4A9716A0-3EBE-40CD-8682-A1594197D958}" destId="{8E025FD4-46B9-4401-9787-E07492AB16F5}" srcOrd="0" destOrd="0" presId="urn:microsoft.com/office/officeart/2008/layout/VerticalCurvedList"/>
    <dgm:cxn modelId="{0E600E79-C071-4080-9B09-43ED16D8425E}" type="presOf" srcId="{7FDD509A-B236-4178-B068-D676E7B2F9DC}" destId="{C0F7A03A-197E-4D6C-A1DA-DB9B2B434983}" srcOrd="0" destOrd="0" presId="urn:microsoft.com/office/officeart/2008/layout/VerticalCurvedList"/>
    <dgm:cxn modelId="{83DD0F7C-1D0D-4E3B-957C-12C965F27833}" srcId="{4A9716A0-3EBE-40CD-8682-A1594197D958}" destId="{4060185E-AABA-4600-97BC-4493D51FA8B1}" srcOrd="4" destOrd="0" parTransId="{B1EC12F5-184B-49D5-9E9E-A15511BA9FFA}" sibTransId="{B7975768-FA77-4FB3-B5DA-9697A8EEFB04}"/>
    <dgm:cxn modelId="{DF4BDC80-B5ED-4E8D-9683-2DCD0B885742}" srcId="{4A9716A0-3EBE-40CD-8682-A1594197D958}" destId="{9A47FEA1-B2E1-424F-971D-8FDB8ECEE8D2}" srcOrd="1" destOrd="0" parTransId="{C178B8D8-94F1-4127-A432-FFDEA4E93528}" sibTransId="{63714605-AD3B-4416-B2D5-A425A27512E3}"/>
    <dgm:cxn modelId="{0D9998AD-6E6C-4A6A-842D-1AA8BDCBFD72}" srcId="{4A9716A0-3EBE-40CD-8682-A1594197D958}" destId="{01CE2ADF-DFB8-4EC7-B91B-9A07F54F84C3}" srcOrd="5" destOrd="0" parTransId="{497678F5-303D-4644-A027-680FF76BA82B}" sibTransId="{2830EA5D-43E5-4CC2-BC51-F74DC5D4ECF7}"/>
    <dgm:cxn modelId="{86FF51AE-9515-4A8A-89AB-03687B22CD63}" srcId="{4A9716A0-3EBE-40CD-8682-A1594197D958}" destId="{5FC17CBA-B0D5-494D-B683-9BE4E12C4852}" srcOrd="0" destOrd="0" parTransId="{4E69D943-6BA3-475B-B875-5C9110D8B1A4}" sibTransId="{7E1AD77B-158A-4882-B792-02D5B30F229B}"/>
    <dgm:cxn modelId="{6857CEBC-6460-4246-98F5-38D3944CCD5D}" srcId="{4A9716A0-3EBE-40CD-8682-A1594197D958}" destId="{5BC15C00-C684-4997-AF67-8589510E4F76}" srcOrd="3" destOrd="0" parTransId="{50B4B26F-D78F-4B7B-9F45-489F7FD49D81}" sibTransId="{684E1680-D2C2-4282-8317-75B744328300}"/>
    <dgm:cxn modelId="{5D4DACBD-AC48-4512-8240-FB2C0B7D3ABA}" srcId="{4A9716A0-3EBE-40CD-8682-A1594197D958}" destId="{B8D1CBFC-8659-42C3-95C5-1B02C13BDC15}" srcOrd="6" destOrd="0" parTransId="{D5BFE1D6-A02F-4E99-BDAF-C9E89C1DC7E3}" sibTransId="{A6988E7B-03F0-4027-8A99-9AF9A81FE204}"/>
    <dgm:cxn modelId="{B70A72D5-045D-4180-8A0D-D40533A70432}" srcId="{4A9716A0-3EBE-40CD-8682-A1594197D958}" destId="{7FDD509A-B236-4178-B068-D676E7B2F9DC}" srcOrd="2" destOrd="0" parTransId="{0C8AB047-02E0-479D-93B1-E47C81DA5AD2}" sibTransId="{D586A498-66BB-4EDB-B5EE-B6F8CE2C43EF}"/>
    <dgm:cxn modelId="{984F7DFB-03F3-44AD-820D-E89BEDA01B66}" type="presOf" srcId="{5BC15C00-C684-4997-AF67-8589510E4F76}" destId="{CA2E6B73-E793-4F1C-BA38-A3FC1C42CBB9}" srcOrd="0" destOrd="0" presId="urn:microsoft.com/office/officeart/2008/layout/VerticalCurvedList"/>
    <dgm:cxn modelId="{4FBEE16C-8229-412D-B459-47B2B5976719}" type="presParOf" srcId="{8E025FD4-46B9-4401-9787-E07492AB16F5}" destId="{B2A0BEBA-299E-4C46-A21D-37C8908DDF55}" srcOrd="0" destOrd="0" presId="urn:microsoft.com/office/officeart/2008/layout/VerticalCurvedList"/>
    <dgm:cxn modelId="{46A0CA8F-EC7C-4A8F-AB31-1ABFA67E20A6}" type="presParOf" srcId="{B2A0BEBA-299E-4C46-A21D-37C8908DDF55}" destId="{97D7FD1F-FEBE-4772-9E2A-4885FD9C41F4}" srcOrd="0" destOrd="0" presId="urn:microsoft.com/office/officeart/2008/layout/VerticalCurvedList"/>
    <dgm:cxn modelId="{2FD75382-211D-470E-8D3A-79E9C9FBF6F1}" type="presParOf" srcId="{97D7FD1F-FEBE-4772-9E2A-4885FD9C41F4}" destId="{B80D0764-27C5-4ECB-A82E-9D969A5B2A00}" srcOrd="0" destOrd="0" presId="urn:microsoft.com/office/officeart/2008/layout/VerticalCurvedList"/>
    <dgm:cxn modelId="{213FB820-4C6F-4075-B0A5-B5B3BE60D5CA}" type="presParOf" srcId="{97D7FD1F-FEBE-4772-9E2A-4885FD9C41F4}" destId="{9B94ABDD-C003-4ECA-B17E-D737EC4BC26C}" srcOrd="1" destOrd="0" presId="urn:microsoft.com/office/officeart/2008/layout/VerticalCurvedList"/>
    <dgm:cxn modelId="{C2FB5383-89B2-4E5A-AB55-F56867165908}" type="presParOf" srcId="{97D7FD1F-FEBE-4772-9E2A-4885FD9C41F4}" destId="{99B5179E-D4DB-4066-87BB-6808F14630F5}" srcOrd="2" destOrd="0" presId="urn:microsoft.com/office/officeart/2008/layout/VerticalCurvedList"/>
    <dgm:cxn modelId="{9B7E4B74-0BA0-498B-9638-90BD13933D04}" type="presParOf" srcId="{97D7FD1F-FEBE-4772-9E2A-4885FD9C41F4}" destId="{C4868610-F7B3-4960-BDB8-FFCBBD342F0E}" srcOrd="3" destOrd="0" presId="urn:microsoft.com/office/officeart/2008/layout/VerticalCurvedList"/>
    <dgm:cxn modelId="{4BE83C5B-C230-430A-B93E-EEA154381E52}" type="presParOf" srcId="{B2A0BEBA-299E-4C46-A21D-37C8908DDF55}" destId="{EA1C0556-BBF5-44C7-9C91-802345281C03}" srcOrd="1" destOrd="0" presId="urn:microsoft.com/office/officeart/2008/layout/VerticalCurvedList"/>
    <dgm:cxn modelId="{B2FF5FBC-5899-41A8-AE58-B2153A27EECB}" type="presParOf" srcId="{B2A0BEBA-299E-4C46-A21D-37C8908DDF55}" destId="{D83F80D0-AF16-4C84-8297-5200E9254B4C}" srcOrd="2" destOrd="0" presId="urn:microsoft.com/office/officeart/2008/layout/VerticalCurvedList"/>
    <dgm:cxn modelId="{90A86ECC-864C-425B-ACA1-17FEB36E0EBC}" type="presParOf" srcId="{D83F80D0-AF16-4C84-8297-5200E9254B4C}" destId="{B90E06AD-76A0-4E1F-8AC2-E1A81E307ECE}" srcOrd="0" destOrd="0" presId="urn:microsoft.com/office/officeart/2008/layout/VerticalCurvedList"/>
    <dgm:cxn modelId="{0B40D739-3E96-4912-918B-383FFD1DB7D9}" type="presParOf" srcId="{B2A0BEBA-299E-4C46-A21D-37C8908DDF55}" destId="{8D68E0F5-37AC-403C-941E-15C966121954}" srcOrd="3" destOrd="0" presId="urn:microsoft.com/office/officeart/2008/layout/VerticalCurvedList"/>
    <dgm:cxn modelId="{8A2F18FE-D506-4AC0-BEC9-6D32BF8F8994}" type="presParOf" srcId="{B2A0BEBA-299E-4C46-A21D-37C8908DDF55}" destId="{F5C6ADDA-880C-40D4-AF4D-EE5928F03553}" srcOrd="4" destOrd="0" presId="urn:microsoft.com/office/officeart/2008/layout/VerticalCurvedList"/>
    <dgm:cxn modelId="{D4A28D63-C102-4763-8167-8FA2CF30A4F3}" type="presParOf" srcId="{F5C6ADDA-880C-40D4-AF4D-EE5928F03553}" destId="{8D87C81E-E61E-4C1D-B74D-F624A943611C}" srcOrd="0" destOrd="0" presId="urn:microsoft.com/office/officeart/2008/layout/VerticalCurvedList"/>
    <dgm:cxn modelId="{6CE7ADF8-BA3C-41D9-9FEF-4E70214595AF}" type="presParOf" srcId="{B2A0BEBA-299E-4C46-A21D-37C8908DDF55}" destId="{C0F7A03A-197E-4D6C-A1DA-DB9B2B434983}" srcOrd="5" destOrd="0" presId="urn:microsoft.com/office/officeart/2008/layout/VerticalCurvedList"/>
    <dgm:cxn modelId="{944206C5-F385-485C-9567-B4DCC640B3E6}" type="presParOf" srcId="{B2A0BEBA-299E-4C46-A21D-37C8908DDF55}" destId="{AAFEA75C-1B1A-4233-B9A1-6B4AECFB85F2}" srcOrd="6" destOrd="0" presId="urn:microsoft.com/office/officeart/2008/layout/VerticalCurvedList"/>
    <dgm:cxn modelId="{C97BD3D5-7B5C-4B14-A91F-2704C5CC8BCA}" type="presParOf" srcId="{AAFEA75C-1B1A-4233-B9A1-6B4AECFB85F2}" destId="{D0131AB2-8E5D-473B-B290-95979A3B791F}" srcOrd="0" destOrd="0" presId="urn:microsoft.com/office/officeart/2008/layout/VerticalCurvedList"/>
    <dgm:cxn modelId="{3EC9B906-5EA8-40CE-BC2C-4F340928B7C3}" type="presParOf" srcId="{B2A0BEBA-299E-4C46-A21D-37C8908DDF55}" destId="{CA2E6B73-E793-4F1C-BA38-A3FC1C42CBB9}" srcOrd="7" destOrd="0" presId="urn:microsoft.com/office/officeart/2008/layout/VerticalCurvedList"/>
    <dgm:cxn modelId="{50AD0752-CF00-410D-B5DE-93DDB638F659}" type="presParOf" srcId="{B2A0BEBA-299E-4C46-A21D-37C8908DDF55}" destId="{DF560CCC-915E-4FC2-B995-6F6FCC5474BA}" srcOrd="8" destOrd="0" presId="urn:microsoft.com/office/officeart/2008/layout/VerticalCurvedList"/>
    <dgm:cxn modelId="{EB5350D5-EFA3-464C-B29E-6445FE3954BD}" type="presParOf" srcId="{DF560CCC-915E-4FC2-B995-6F6FCC5474BA}" destId="{E9E5D0BA-E056-4D0A-AD6A-7DC3EF4A4717}" srcOrd="0" destOrd="0" presId="urn:microsoft.com/office/officeart/2008/layout/VerticalCurvedList"/>
    <dgm:cxn modelId="{6931C9AB-2591-4A3B-B507-B816E4F8523F}" type="presParOf" srcId="{B2A0BEBA-299E-4C46-A21D-37C8908DDF55}" destId="{AA548C45-884A-404C-A7B0-36E2946A1A46}" srcOrd="9" destOrd="0" presId="urn:microsoft.com/office/officeart/2008/layout/VerticalCurvedList"/>
    <dgm:cxn modelId="{2E9D3BE0-89F1-4B51-B74E-B5FD7847959F}" type="presParOf" srcId="{B2A0BEBA-299E-4C46-A21D-37C8908DDF55}" destId="{A39A74D8-2C30-494B-915A-7B913B485209}" srcOrd="10" destOrd="0" presId="urn:microsoft.com/office/officeart/2008/layout/VerticalCurvedList"/>
    <dgm:cxn modelId="{E51B4B1D-8203-4CC6-AD18-E04666A00EB1}" type="presParOf" srcId="{A39A74D8-2C30-494B-915A-7B913B485209}" destId="{0AB7C386-526B-4F11-A870-3D06DCE6EDAF}" srcOrd="0" destOrd="0" presId="urn:microsoft.com/office/officeart/2008/layout/VerticalCurvedList"/>
    <dgm:cxn modelId="{A15351AE-D1F3-489B-BD5E-967967AC3482}" type="presParOf" srcId="{B2A0BEBA-299E-4C46-A21D-37C8908DDF55}" destId="{E87A40E8-6028-409F-918C-507E969AD541}" srcOrd="11" destOrd="0" presId="urn:microsoft.com/office/officeart/2008/layout/VerticalCurvedList"/>
    <dgm:cxn modelId="{CAC7696E-DEB8-4376-9FE7-34B853B8A1FB}" type="presParOf" srcId="{B2A0BEBA-299E-4C46-A21D-37C8908DDF55}" destId="{25355125-5EFF-48C3-837D-6AEB6F12A52C}" srcOrd="12" destOrd="0" presId="urn:microsoft.com/office/officeart/2008/layout/VerticalCurvedList"/>
    <dgm:cxn modelId="{E2D8D1E0-329C-4B91-AE03-2A9941D46E67}" type="presParOf" srcId="{25355125-5EFF-48C3-837D-6AEB6F12A52C}" destId="{7D76F6AC-D245-4BD5-A57E-F005A4DFD749}" srcOrd="0" destOrd="0" presId="urn:microsoft.com/office/officeart/2008/layout/VerticalCurvedList"/>
    <dgm:cxn modelId="{363278C7-E33F-47CC-8012-196371AF0D04}" type="presParOf" srcId="{B2A0BEBA-299E-4C46-A21D-37C8908DDF55}" destId="{4E03382D-FA16-4916-983F-87E40ADF89AC}" srcOrd="13" destOrd="0" presId="urn:microsoft.com/office/officeart/2008/layout/VerticalCurvedList"/>
    <dgm:cxn modelId="{975DC28D-1525-4F08-BEFC-25B24654F546}" type="presParOf" srcId="{B2A0BEBA-299E-4C46-A21D-37C8908DDF55}" destId="{E655C02F-47F2-48FB-A992-8DB4FEBE17C8}" srcOrd="14" destOrd="0" presId="urn:microsoft.com/office/officeart/2008/layout/VerticalCurvedList"/>
    <dgm:cxn modelId="{6AC6E1D5-C7AA-410E-87F2-358A4B3D43D3}" type="presParOf" srcId="{E655C02F-47F2-48FB-A992-8DB4FEBE17C8}" destId="{03B87F15-59F8-4EC7-881D-C6CEF0599A4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B8A9E6-6D9D-4514-AFEF-CC7FC558D9CD}">
      <dsp:nvSpPr>
        <dsp:cNvPr id="0" name=""/>
        <dsp:cNvSpPr/>
      </dsp:nvSpPr>
      <dsp:spPr>
        <a:xfrm rot="5400000">
          <a:off x="7515223" y="-3282572"/>
          <a:ext cx="648210" cy="7378192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BS 5750 Primera Norma de Aseguramiento de la Calidad, publicada por el British </a:t>
          </a:r>
          <a:r>
            <a:rPr lang="es-CO" sz="1800" kern="1200" dirty="0" err="1"/>
            <a:t>Standards</a:t>
          </a:r>
          <a:r>
            <a:rPr lang="es-CO" sz="1800" kern="1200" dirty="0"/>
            <a:t> </a:t>
          </a:r>
          <a:r>
            <a:rPr lang="es-CO" sz="1800" kern="1200" dirty="0" err="1"/>
            <a:t>Institution</a:t>
          </a:r>
          <a:r>
            <a:rPr lang="es-CO" sz="1800" kern="1200" dirty="0"/>
            <a:t> (BSI)</a:t>
          </a:r>
        </a:p>
      </dsp:txBody>
      <dsp:txXfrm rot="-5400000">
        <a:off x="4150233" y="114061"/>
        <a:ext cx="7346549" cy="584924"/>
      </dsp:txXfrm>
    </dsp:sp>
    <dsp:sp modelId="{1A03FF27-6F22-41E1-95E4-C62D810EC19D}">
      <dsp:nvSpPr>
        <dsp:cNvPr id="0" name=""/>
        <dsp:cNvSpPr/>
      </dsp:nvSpPr>
      <dsp:spPr>
        <a:xfrm>
          <a:off x="0" y="1391"/>
          <a:ext cx="4150233" cy="81026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100" kern="1200" dirty="0"/>
            <a:t>1979</a:t>
          </a:r>
        </a:p>
      </dsp:txBody>
      <dsp:txXfrm>
        <a:off x="39554" y="40945"/>
        <a:ext cx="4071125" cy="731154"/>
      </dsp:txXfrm>
    </dsp:sp>
    <dsp:sp modelId="{314F974F-A9DA-4559-A31E-35C01C786786}">
      <dsp:nvSpPr>
        <dsp:cNvPr id="0" name=""/>
        <dsp:cNvSpPr/>
      </dsp:nvSpPr>
      <dsp:spPr>
        <a:xfrm rot="5400000">
          <a:off x="7515223" y="-2431796"/>
          <a:ext cx="648210" cy="7378192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Familia ISO 9000 basada en BS 5750 y publicada por la Organización Internacional de Normalización (ISO).</a:t>
          </a:r>
        </a:p>
      </dsp:txBody>
      <dsp:txXfrm rot="-5400000">
        <a:off x="4150233" y="964837"/>
        <a:ext cx="7346549" cy="584924"/>
      </dsp:txXfrm>
    </dsp:sp>
    <dsp:sp modelId="{9CB56014-0AD6-43C4-B46B-56EADDE36B6C}">
      <dsp:nvSpPr>
        <dsp:cNvPr id="0" name=""/>
        <dsp:cNvSpPr/>
      </dsp:nvSpPr>
      <dsp:spPr>
        <a:xfrm>
          <a:off x="0" y="852167"/>
          <a:ext cx="4150233" cy="81026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100" kern="1200" dirty="0"/>
            <a:t>1987</a:t>
          </a:r>
        </a:p>
      </dsp:txBody>
      <dsp:txXfrm>
        <a:off x="39554" y="891721"/>
        <a:ext cx="4071125" cy="731154"/>
      </dsp:txXfrm>
    </dsp:sp>
    <dsp:sp modelId="{8E2E3DF9-4376-4CDC-9861-471ADFBBCE65}">
      <dsp:nvSpPr>
        <dsp:cNvPr id="0" name=""/>
        <dsp:cNvSpPr/>
      </dsp:nvSpPr>
      <dsp:spPr>
        <a:xfrm rot="5400000">
          <a:off x="7515223" y="-1581020"/>
          <a:ext cx="648210" cy="7378192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Se modifica la Familia ISO 9000</a:t>
          </a:r>
          <a:endParaRPr lang="es-CO" sz="1800" kern="1200" dirty="0"/>
        </a:p>
      </dsp:txBody>
      <dsp:txXfrm rot="-5400000">
        <a:off x="4150233" y="1815613"/>
        <a:ext cx="7346549" cy="584924"/>
      </dsp:txXfrm>
    </dsp:sp>
    <dsp:sp modelId="{9D236755-E4D4-4F1D-BC65-A99FAEA5861D}">
      <dsp:nvSpPr>
        <dsp:cNvPr id="0" name=""/>
        <dsp:cNvSpPr/>
      </dsp:nvSpPr>
      <dsp:spPr>
        <a:xfrm>
          <a:off x="0" y="1702943"/>
          <a:ext cx="4150233" cy="81026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100" kern="1200" dirty="0"/>
            <a:t>1994</a:t>
          </a:r>
        </a:p>
      </dsp:txBody>
      <dsp:txXfrm>
        <a:off x="39554" y="1742497"/>
        <a:ext cx="4071125" cy="731154"/>
      </dsp:txXfrm>
    </dsp:sp>
    <dsp:sp modelId="{062C6983-6B01-43A5-B376-36A5BAF7F487}">
      <dsp:nvSpPr>
        <dsp:cNvPr id="0" name=""/>
        <dsp:cNvSpPr/>
      </dsp:nvSpPr>
      <dsp:spPr>
        <a:xfrm rot="5400000">
          <a:off x="7515223" y="-730245"/>
          <a:ext cx="648210" cy="7378192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Nueva versión de la Familia ISO 9000</a:t>
          </a:r>
        </a:p>
      </dsp:txBody>
      <dsp:txXfrm rot="-5400000">
        <a:off x="4150233" y="2666388"/>
        <a:ext cx="7346549" cy="584924"/>
      </dsp:txXfrm>
    </dsp:sp>
    <dsp:sp modelId="{24A3465C-FEB5-49D2-9DC8-7769804E35FB}">
      <dsp:nvSpPr>
        <dsp:cNvPr id="0" name=""/>
        <dsp:cNvSpPr/>
      </dsp:nvSpPr>
      <dsp:spPr>
        <a:xfrm>
          <a:off x="0" y="2553719"/>
          <a:ext cx="4150233" cy="81026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100" kern="1200" dirty="0"/>
            <a:t>2000</a:t>
          </a:r>
        </a:p>
      </dsp:txBody>
      <dsp:txXfrm>
        <a:off x="39554" y="2593273"/>
        <a:ext cx="4071125" cy="731154"/>
      </dsp:txXfrm>
    </dsp:sp>
    <dsp:sp modelId="{9408F75F-8305-4230-8FEE-D2D23A22E617}">
      <dsp:nvSpPr>
        <dsp:cNvPr id="0" name=""/>
        <dsp:cNvSpPr/>
      </dsp:nvSpPr>
      <dsp:spPr>
        <a:xfrm rot="5400000">
          <a:off x="7515223" y="120530"/>
          <a:ext cx="648210" cy="7378192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Actualización de la versión 2000</a:t>
          </a:r>
        </a:p>
      </dsp:txBody>
      <dsp:txXfrm rot="-5400000">
        <a:off x="4150233" y="3517164"/>
        <a:ext cx="7346549" cy="584924"/>
      </dsp:txXfrm>
    </dsp:sp>
    <dsp:sp modelId="{06F9F80A-4CEF-4F16-8E89-FC62D28D85CF}">
      <dsp:nvSpPr>
        <dsp:cNvPr id="0" name=""/>
        <dsp:cNvSpPr/>
      </dsp:nvSpPr>
      <dsp:spPr>
        <a:xfrm>
          <a:off x="0" y="3404495"/>
          <a:ext cx="4150233" cy="81026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100" kern="1200" dirty="0"/>
            <a:t>2008</a:t>
          </a:r>
        </a:p>
      </dsp:txBody>
      <dsp:txXfrm>
        <a:off x="39554" y="3444049"/>
        <a:ext cx="4071125" cy="731154"/>
      </dsp:txXfrm>
    </dsp:sp>
    <dsp:sp modelId="{15794C45-171D-4F22-A61C-79C04AA9ACD5}">
      <dsp:nvSpPr>
        <dsp:cNvPr id="0" name=""/>
        <dsp:cNvSpPr/>
      </dsp:nvSpPr>
      <dsp:spPr>
        <a:xfrm rot="5400000">
          <a:off x="7515223" y="971306"/>
          <a:ext cx="648210" cy="7378192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2015: Ultima actualización de la norma</a:t>
          </a:r>
        </a:p>
      </dsp:txBody>
      <dsp:txXfrm rot="-5400000">
        <a:off x="4150233" y="4367940"/>
        <a:ext cx="7346549" cy="584924"/>
      </dsp:txXfrm>
    </dsp:sp>
    <dsp:sp modelId="{9FA7DD90-3727-4E1B-A652-08F7660F781C}">
      <dsp:nvSpPr>
        <dsp:cNvPr id="0" name=""/>
        <dsp:cNvSpPr/>
      </dsp:nvSpPr>
      <dsp:spPr>
        <a:xfrm>
          <a:off x="0" y="4255271"/>
          <a:ext cx="4150233" cy="81026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100" kern="1200" dirty="0"/>
            <a:t>2015</a:t>
          </a:r>
        </a:p>
      </dsp:txBody>
      <dsp:txXfrm>
        <a:off x="39554" y="4294825"/>
        <a:ext cx="4071125" cy="731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DF36D6-CB14-4DE3-9F41-DECC58F3D193}">
      <dsp:nvSpPr>
        <dsp:cNvPr id="0" name=""/>
        <dsp:cNvSpPr/>
      </dsp:nvSpPr>
      <dsp:spPr>
        <a:xfrm>
          <a:off x="609599" y="0"/>
          <a:ext cx="6908800" cy="5418667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8A0E2A-1C38-46BB-A4CC-BB74F192968A}">
      <dsp:nvSpPr>
        <dsp:cNvPr id="0" name=""/>
        <dsp:cNvSpPr/>
      </dsp:nvSpPr>
      <dsp:spPr>
        <a:xfrm>
          <a:off x="3571" y="1625600"/>
          <a:ext cx="1561703" cy="216746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solidFill>
                <a:schemeClr val="tx1"/>
              </a:solidFill>
            </a:rPr>
            <a:t>ISO 9001:1987 PROCEDIMIENTOS</a:t>
          </a:r>
        </a:p>
      </dsp:txBody>
      <dsp:txXfrm>
        <a:off x="79807" y="1701836"/>
        <a:ext cx="1409231" cy="2014994"/>
      </dsp:txXfrm>
    </dsp:sp>
    <dsp:sp modelId="{096C702A-8352-445F-B0DC-891DFAC15042}">
      <dsp:nvSpPr>
        <dsp:cNvPr id="0" name=""/>
        <dsp:cNvSpPr/>
      </dsp:nvSpPr>
      <dsp:spPr>
        <a:xfrm>
          <a:off x="1643360" y="1625600"/>
          <a:ext cx="1561703" cy="2167466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solidFill>
                <a:schemeClr val="tx1"/>
              </a:solidFill>
            </a:rPr>
            <a:t>ISO 9001:1994 ACCIONES PREVENTIVAS</a:t>
          </a:r>
        </a:p>
      </dsp:txBody>
      <dsp:txXfrm>
        <a:off x="1719596" y="1701836"/>
        <a:ext cx="1409231" cy="2014994"/>
      </dsp:txXfrm>
    </dsp:sp>
    <dsp:sp modelId="{906C851A-643E-4F5F-86A3-394FEDA96F24}">
      <dsp:nvSpPr>
        <dsp:cNvPr id="0" name=""/>
        <dsp:cNvSpPr/>
      </dsp:nvSpPr>
      <dsp:spPr>
        <a:xfrm>
          <a:off x="3283148" y="1625600"/>
          <a:ext cx="1561703" cy="2167466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solidFill>
                <a:schemeClr val="tx1"/>
              </a:solidFill>
            </a:rPr>
            <a:t>ISO 9001:2000 CICLO PHVA</a:t>
          </a:r>
        </a:p>
      </dsp:txBody>
      <dsp:txXfrm>
        <a:off x="3359384" y="1701836"/>
        <a:ext cx="1409231" cy="2014994"/>
      </dsp:txXfrm>
    </dsp:sp>
    <dsp:sp modelId="{B4B8AC98-E661-4EA6-AF8D-D9FD740722AA}">
      <dsp:nvSpPr>
        <dsp:cNvPr id="0" name=""/>
        <dsp:cNvSpPr/>
      </dsp:nvSpPr>
      <dsp:spPr>
        <a:xfrm>
          <a:off x="4922936" y="1625600"/>
          <a:ext cx="1561703" cy="2167466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solidFill>
                <a:schemeClr val="tx1"/>
              </a:solidFill>
            </a:rPr>
            <a:t>ISO 9001:2008 ENFOQUE BASADO EN PROCESOS</a:t>
          </a:r>
        </a:p>
      </dsp:txBody>
      <dsp:txXfrm>
        <a:off x="4999172" y="1701836"/>
        <a:ext cx="1409231" cy="2014994"/>
      </dsp:txXfrm>
    </dsp:sp>
    <dsp:sp modelId="{55A0DFA6-3481-487C-8CBF-73FC2AD0A619}">
      <dsp:nvSpPr>
        <dsp:cNvPr id="0" name=""/>
        <dsp:cNvSpPr/>
      </dsp:nvSpPr>
      <dsp:spPr>
        <a:xfrm>
          <a:off x="6562724" y="1625600"/>
          <a:ext cx="1561703" cy="2167466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b="1" kern="1200" dirty="0">
              <a:solidFill>
                <a:schemeClr val="tx1"/>
              </a:solidFill>
            </a:rPr>
            <a:t>ISO 9001:2015 CONTEXTO ESTRATÉGICO RIESGOS PARTES INTERESADAS</a:t>
          </a:r>
        </a:p>
      </dsp:txBody>
      <dsp:txXfrm>
        <a:off x="6638960" y="1701836"/>
        <a:ext cx="1409231" cy="20149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94ABDD-C003-4ECA-B17E-D737EC4BC26C}">
      <dsp:nvSpPr>
        <dsp:cNvPr id="0" name=""/>
        <dsp:cNvSpPr/>
      </dsp:nvSpPr>
      <dsp:spPr>
        <a:xfrm>
          <a:off x="-5848814" y="-895121"/>
          <a:ext cx="6963045" cy="6963045"/>
        </a:xfrm>
        <a:prstGeom prst="blockArc">
          <a:avLst>
            <a:gd name="adj1" fmla="val 18900000"/>
            <a:gd name="adj2" fmla="val 2700000"/>
            <a:gd name="adj3" fmla="val 31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1C0556-BBF5-44C7-9C91-802345281C03}">
      <dsp:nvSpPr>
        <dsp:cNvPr id="0" name=""/>
        <dsp:cNvSpPr/>
      </dsp:nvSpPr>
      <dsp:spPr>
        <a:xfrm>
          <a:off x="486998" y="323196"/>
          <a:ext cx="7929364" cy="64680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3403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dirty="0">
              <a:solidFill>
                <a:schemeClr val="tx1"/>
              </a:solidFill>
            </a:rPr>
            <a:t>Establece los REQUISITOS MÍNIMOS exigidos a una organización para implantar un Sistema de Gestión de Calidad</a:t>
          </a:r>
        </a:p>
      </dsp:txBody>
      <dsp:txXfrm>
        <a:off x="486998" y="323196"/>
        <a:ext cx="7929364" cy="646807"/>
      </dsp:txXfrm>
    </dsp:sp>
    <dsp:sp modelId="{B90E06AD-76A0-4E1F-8AC2-E1A81E307ECE}">
      <dsp:nvSpPr>
        <dsp:cNvPr id="0" name=""/>
        <dsp:cNvSpPr/>
      </dsp:nvSpPr>
      <dsp:spPr>
        <a:xfrm>
          <a:off x="82743" y="242345"/>
          <a:ext cx="808508" cy="8085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D68E0F5-37AC-403C-941E-15C966121954}">
      <dsp:nvSpPr>
        <dsp:cNvPr id="0" name=""/>
        <dsp:cNvSpPr/>
      </dsp:nvSpPr>
      <dsp:spPr>
        <a:xfrm>
          <a:off x="950481" y="1293097"/>
          <a:ext cx="7465881" cy="64680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3403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dirty="0">
              <a:solidFill>
                <a:schemeClr val="tx1"/>
              </a:solidFill>
            </a:rPr>
            <a:t>Describe QUÉ debe hacerse para implantar un Sistema de Gestión de Calidad, no el CÓMO</a:t>
          </a:r>
        </a:p>
      </dsp:txBody>
      <dsp:txXfrm>
        <a:off x="950481" y="1293097"/>
        <a:ext cx="7465881" cy="646807"/>
      </dsp:txXfrm>
    </dsp:sp>
    <dsp:sp modelId="{8D87C81E-E61E-4C1D-B74D-F624A943611C}">
      <dsp:nvSpPr>
        <dsp:cNvPr id="0" name=""/>
        <dsp:cNvSpPr/>
      </dsp:nvSpPr>
      <dsp:spPr>
        <a:xfrm>
          <a:off x="546226" y="1212246"/>
          <a:ext cx="808508" cy="8085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0F7A03A-197E-4D6C-A1DA-DB9B2B434983}">
      <dsp:nvSpPr>
        <dsp:cNvPr id="0" name=""/>
        <dsp:cNvSpPr/>
      </dsp:nvSpPr>
      <dsp:spPr>
        <a:xfrm>
          <a:off x="1092733" y="2262997"/>
          <a:ext cx="7323629" cy="64680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3403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dirty="0">
              <a:solidFill>
                <a:schemeClr val="tx1"/>
              </a:solidFill>
            </a:rPr>
            <a:t>Muchos de los requerimientos DEBEN ser documentados y controlados</a:t>
          </a:r>
        </a:p>
      </dsp:txBody>
      <dsp:txXfrm>
        <a:off x="1092733" y="2262997"/>
        <a:ext cx="7323629" cy="646807"/>
      </dsp:txXfrm>
    </dsp:sp>
    <dsp:sp modelId="{D0131AB2-8E5D-473B-B290-95979A3B791F}">
      <dsp:nvSpPr>
        <dsp:cNvPr id="0" name=""/>
        <dsp:cNvSpPr/>
      </dsp:nvSpPr>
      <dsp:spPr>
        <a:xfrm>
          <a:off x="688478" y="2182146"/>
          <a:ext cx="808508" cy="8085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A2E6B73-E793-4F1C-BA38-A3FC1C42CBB9}">
      <dsp:nvSpPr>
        <dsp:cNvPr id="0" name=""/>
        <dsp:cNvSpPr/>
      </dsp:nvSpPr>
      <dsp:spPr>
        <a:xfrm>
          <a:off x="950481" y="3232897"/>
          <a:ext cx="7465881" cy="64680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3403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dirty="0">
              <a:solidFill>
                <a:schemeClr val="tx1"/>
              </a:solidFill>
            </a:rPr>
            <a:t>Se orientan a los procesos y a su funcionamiento</a:t>
          </a:r>
        </a:p>
      </dsp:txBody>
      <dsp:txXfrm>
        <a:off x="950481" y="3232897"/>
        <a:ext cx="7465881" cy="646807"/>
      </dsp:txXfrm>
    </dsp:sp>
    <dsp:sp modelId="{E9E5D0BA-E056-4D0A-AD6A-7DC3EF4A4717}">
      <dsp:nvSpPr>
        <dsp:cNvPr id="0" name=""/>
        <dsp:cNvSpPr/>
      </dsp:nvSpPr>
      <dsp:spPr>
        <a:xfrm>
          <a:off x="546226" y="3152046"/>
          <a:ext cx="808508" cy="8085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A548C45-884A-404C-A7B0-36E2946A1A46}">
      <dsp:nvSpPr>
        <dsp:cNvPr id="0" name=""/>
        <dsp:cNvSpPr/>
      </dsp:nvSpPr>
      <dsp:spPr>
        <a:xfrm>
          <a:off x="486998" y="4202798"/>
          <a:ext cx="7929364" cy="64680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3403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dirty="0">
              <a:solidFill>
                <a:schemeClr val="tx1"/>
              </a:solidFill>
            </a:rPr>
            <a:t>Se refieren a CÓMO la organización hace su trabajo y no directamente al resultado de su trabajo</a:t>
          </a:r>
        </a:p>
      </dsp:txBody>
      <dsp:txXfrm>
        <a:off x="486998" y="4202798"/>
        <a:ext cx="7929364" cy="646807"/>
      </dsp:txXfrm>
    </dsp:sp>
    <dsp:sp modelId="{0AB7C386-526B-4F11-A870-3D06DCE6EDAF}">
      <dsp:nvSpPr>
        <dsp:cNvPr id="0" name=""/>
        <dsp:cNvSpPr/>
      </dsp:nvSpPr>
      <dsp:spPr>
        <a:xfrm>
          <a:off x="82743" y="4121947"/>
          <a:ext cx="808508" cy="8085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B8A9E6-6D9D-4514-AFEF-CC7FC558D9CD}">
      <dsp:nvSpPr>
        <dsp:cNvPr id="0" name=""/>
        <dsp:cNvSpPr/>
      </dsp:nvSpPr>
      <dsp:spPr>
        <a:xfrm rot="5400000">
          <a:off x="4780071" y="-1866642"/>
          <a:ext cx="975779" cy="495808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700" kern="1200" dirty="0"/>
            <a:t>Fundamentos y vocabulario</a:t>
          </a:r>
        </a:p>
      </dsp:txBody>
      <dsp:txXfrm rot="-5400000">
        <a:off x="2788921" y="172142"/>
        <a:ext cx="4910446" cy="880511"/>
      </dsp:txXfrm>
    </dsp:sp>
    <dsp:sp modelId="{1A03FF27-6F22-41E1-95E4-C62D810EC19D}">
      <dsp:nvSpPr>
        <dsp:cNvPr id="0" name=""/>
        <dsp:cNvSpPr/>
      </dsp:nvSpPr>
      <dsp:spPr>
        <a:xfrm>
          <a:off x="0" y="2535"/>
          <a:ext cx="2788920" cy="12197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400" kern="1200" dirty="0"/>
            <a:t>ISO 9000:2015</a:t>
          </a:r>
        </a:p>
      </dsp:txBody>
      <dsp:txXfrm>
        <a:off x="59542" y="62077"/>
        <a:ext cx="2669836" cy="1100639"/>
      </dsp:txXfrm>
    </dsp:sp>
    <dsp:sp modelId="{314F974F-A9DA-4559-A31E-35C01C786786}">
      <dsp:nvSpPr>
        <dsp:cNvPr id="0" name=""/>
        <dsp:cNvSpPr/>
      </dsp:nvSpPr>
      <dsp:spPr>
        <a:xfrm rot="5400000">
          <a:off x="4780071" y="-585932"/>
          <a:ext cx="975779" cy="495808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700" kern="1200" dirty="0"/>
            <a:t>Requisitos del sistema de gestión de la calidad SGC</a:t>
          </a:r>
        </a:p>
      </dsp:txBody>
      <dsp:txXfrm rot="-5400000">
        <a:off x="2788921" y="1452852"/>
        <a:ext cx="4910446" cy="880511"/>
      </dsp:txXfrm>
    </dsp:sp>
    <dsp:sp modelId="{9CB56014-0AD6-43C4-B46B-56EADDE36B6C}">
      <dsp:nvSpPr>
        <dsp:cNvPr id="0" name=""/>
        <dsp:cNvSpPr/>
      </dsp:nvSpPr>
      <dsp:spPr>
        <a:xfrm>
          <a:off x="0" y="1283246"/>
          <a:ext cx="2788920" cy="121972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400" kern="1200" dirty="0"/>
            <a:t>ISO 9001:2015</a:t>
          </a:r>
        </a:p>
      </dsp:txBody>
      <dsp:txXfrm>
        <a:off x="59542" y="1342788"/>
        <a:ext cx="2669836" cy="1100639"/>
      </dsp:txXfrm>
    </dsp:sp>
    <dsp:sp modelId="{8E2E3DF9-4376-4CDC-9861-471ADFBBCE65}">
      <dsp:nvSpPr>
        <dsp:cNvPr id="0" name=""/>
        <dsp:cNvSpPr/>
      </dsp:nvSpPr>
      <dsp:spPr>
        <a:xfrm rot="5400000">
          <a:off x="4780071" y="694777"/>
          <a:ext cx="975779" cy="4958080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700" kern="1200" dirty="0"/>
            <a:t>Gestión para el éxito sostenido</a:t>
          </a:r>
          <a:endParaRPr lang="es-CO" sz="2700" kern="1200" dirty="0"/>
        </a:p>
      </dsp:txBody>
      <dsp:txXfrm rot="-5400000">
        <a:off x="2788921" y="2733561"/>
        <a:ext cx="4910446" cy="880511"/>
      </dsp:txXfrm>
    </dsp:sp>
    <dsp:sp modelId="{9D236755-E4D4-4F1D-BC65-A99FAEA5861D}">
      <dsp:nvSpPr>
        <dsp:cNvPr id="0" name=""/>
        <dsp:cNvSpPr/>
      </dsp:nvSpPr>
      <dsp:spPr>
        <a:xfrm>
          <a:off x="0" y="2563956"/>
          <a:ext cx="2788920" cy="121972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400" kern="1200" dirty="0"/>
            <a:t>ISO 9004:2018</a:t>
          </a:r>
        </a:p>
      </dsp:txBody>
      <dsp:txXfrm>
        <a:off x="59542" y="2623498"/>
        <a:ext cx="2669836" cy="1100639"/>
      </dsp:txXfrm>
    </dsp:sp>
    <dsp:sp modelId="{062C6983-6B01-43A5-B376-36A5BAF7F487}">
      <dsp:nvSpPr>
        <dsp:cNvPr id="0" name=""/>
        <dsp:cNvSpPr/>
      </dsp:nvSpPr>
      <dsp:spPr>
        <a:xfrm rot="5400000">
          <a:off x="4780071" y="1975487"/>
          <a:ext cx="975779" cy="4958080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700" kern="1200" dirty="0"/>
            <a:t>Directrices para la auditoría de los sistemas de gestión</a:t>
          </a:r>
        </a:p>
      </dsp:txBody>
      <dsp:txXfrm rot="-5400000">
        <a:off x="2788921" y="4014271"/>
        <a:ext cx="4910446" cy="880511"/>
      </dsp:txXfrm>
    </dsp:sp>
    <dsp:sp modelId="{24A3465C-FEB5-49D2-9DC8-7769804E35FB}">
      <dsp:nvSpPr>
        <dsp:cNvPr id="0" name=""/>
        <dsp:cNvSpPr/>
      </dsp:nvSpPr>
      <dsp:spPr>
        <a:xfrm>
          <a:off x="0" y="3844666"/>
          <a:ext cx="2788920" cy="121972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400" kern="1200" dirty="0"/>
            <a:t>ISO 19011:2018</a:t>
          </a:r>
        </a:p>
      </dsp:txBody>
      <dsp:txXfrm>
        <a:off x="59542" y="3904208"/>
        <a:ext cx="2669836" cy="11006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B8A9E6-6D9D-4514-AFEF-CC7FC558D9CD}">
      <dsp:nvSpPr>
        <dsp:cNvPr id="0" name=""/>
        <dsp:cNvSpPr/>
      </dsp:nvSpPr>
      <dsp:spPr>
        <a:xfrm rot="5400000">
          <a:off x="5628558" y="-2265930"/>
          <a:ext cx="975779" cy="5756656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Grado en el que un conjunto de características inherentes de un objeto cumple con los requisitos.</a:t>
          </a:r>
        </a:p>
      </dsp:txBody>
      <dsp:txXfrm rot="-5400000">
        <a:off x="3238120" y="172142"/>
        <a:ext cx="5709022" cy="880511"/>
      </dsp:txXfrm>
    </dsp:sp>
    <dsp:sp modelId="{1A03FF27-6F22-41E1-95E4-C62D810EC19D}">
      <dsp:nvSpPr>
        <dsp:cNvPr id="0" name=""/>
        <dsp:cNvSpPr/>
      </dsp:nvSpPr>
      <dsp:spPr>
        <a:xfrm>
          <a:off x="0" y="2535"/>
          <a:ext cx="3238119" cy="12197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400" kern="1200" dirty="0"/>
            <a:t>3.6.2 CALIDAD</a:t>
          </a:r>
        </a:p>
      </dsp:txBody>
      <dsp:txXfrm>
        <a:off x="59542" y="62077"/>
        <a:ext cx="3119035" cy="1100639"/>
      </dsp:txXfrm>
    </dsp:sp>
    <dsp:sp modelId="{314F974F-A9DA-4559-A31E-35C01C786786}">
      <dsp:nvSpPr>
        <dsp:cNvPr id="0" name=""/>
        <dsp:cNvSpPr/>
      </dsp:nvSpPr>
      <dsp:spPr>
        <a:xfrm rot="5400000">
          <a:off x="5628558" y="-985220"/>
          <a:ext cx="975779" cy="5756656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Conjunto de elementos interrelacionados o que interactúan.</a:t>
          </a:r>
        </a:p>
      </dsp:txBody>
      <dsp:txXfrm rot="-5400000">
        <a:off x="3238120" y="1452852"/>
        <a:ext cx="5709022" cy="880511"/>
      </dsp:txXfrm>
    </dsp:sp>
    <dsp:sp modelId="{9CB56014-0AD6-43C4-B46B-56EADDE36B6C}">
      <dsp:nvSpPr>
        <dsp:cNvPr id="0" name=""/>
        <dsp:cNvSpPr/>
      </dsp:nvSpPr>
      <dsp:spPr>
        <a:xfrm>
          <a:off x="0" y="1283246"/>
          <a:ext cx="3238119" cy="121972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400" kern="1200" dirty="0"/>
            <a:t>3.5.1 SISTEMA</a:t>
          </a:r>
        </a:p>
      </dsp:txBody>
      <dsp:txXfrm>
        <a:off x="59542" y="1342788"/>
        <a:ext cx="3119035" cy="1100639"/>
      </dsp:txXfrm>
    </dsp:sp>
    <dsp:sp modelId="{8E2E3DF9-4376-4CDC-9861-471ADFBBCE65}">
      <dsp:nvSpPr>
        <dsp:cNvPr id="0" name=""/>
        <dsp:cNvSpPr/>
      </dsp:nvSpPr>
      <dsp:spPr>
        <a:xfrm rot="5400000">
          <a:off x="5628558" y="295489"/>
          <a:ext cx="975779" cy="5756656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Actividades coordinadas para dirigir y controlar una organización.</a:t>
          </a:r>
          <a:endParaRPr lang="es-CO" sz="1800" kern="1200" dirty="0"/>
        </a:p>
      </dsp:txBody>
      <dsp:txXfrm rot="-5400000">
        <a:off x="3238120" y="2733561"/>
        <a:ext cx="5709022" cy="880511"/>
      </dsp:txXfrm>
    </dsp:sp>
    <dsp:sp modelId="{9D236755-E4D4-4F1D-BC65-A99FAEA5861D}">
      <dsp:nvSpPr>
        <dsp:cNvPr id="0" name=""/>
        <dsp:cNvSpPr/>
      </dsp:nvSpPr>
      <dsp:spPr>
        <a:xfrm>
          <a:off x="0" y="2563956"/>
          <a:ext cx="3238119" cy="121972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400" kern="1200" dirty="0"/>
            <a:t>3.3.3 GESTIÓN</a:t>
          </a:r>
        </a:p>
      </dsp:txBody>
      <dsp:txXfrm>
        <a:off x="59542" y="2623498"/>
        <a:ext cx="3119035" cy="1100639"/>
      </dsp:txXfrm>
    </dsp:sp>
    <dsp:sp modelId="{062C6983-6B01-43A5-B376-36A5BAF7F487}">
      <dsp:nvSpPr>
        <dsp:cNvPr id="0" name=""/>
        <dsp:cNvSpPr/>
      </dsp:nvSpPr>
      <dsp:spPr>
        <a:xfrm rot="5400000">
          <a:off x="5628558" y="1576199"/>
          <a:ext cx="975779" cy="5756656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Conjunto de elementos de una organización interrelacionados o que interactúan para establecer políticas, objetivos y procesos para lograr estos objetivos.</a:t>
          </a:r>
        </a:p>
      </dsp:txBody>
      <dsp:txXfrm rot="-5400000">
        <a:off x="3238120" y="4014271"/>
        <a:ext cx="5709022" cy="880511"/>
      </dsp:txXfrm>
    </dsp:sp>
    <dsp:sp modelId="{24A3465C-FEB5-49D2-9DC8-7769804E35FB}">
      <dsp:nvSpPr>
        <dsp:cNvPr id="0" name=""/>
        <dsp:cNvSpPr/>
      </dsp:nvSpPr>
      <dsp:spPr>
        <a:xfrm>
          <a:off x="0" y="3844666"/>
          <a:ext cx="3238119" cy="121972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400" kern="1200" dirty="0"/>
            <a:t>3.5.3 SISTEMA DE GESTIÓN</a:t>
          </a:r>
        </a:p>
      </dsp:txBody>
      <dsp:txXfrm>
        <a:off x="59542" y="3904208"/>
        <a:ext cx="3119035" cy="11006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94ABDD-C003-4ECA-B17E-D737EC4BC26C}">
      <dsp:nvSpPr>
        <dsp:cNvPr id="0" name=""/>
        <dsp:cNvSpPr/>
      </dsp:nvSpPr>
      <dsp:spPr>
        <a:xfrm>
          <a:off x="-5453296" y="-835417"/>
          <a:ext cx="6496517" cy="6496517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1C0556-BBF5-44C7-9C91-802345281C03}">
      <dsp:nvSpPr>
        <dsp:cNvPr id="0" name=""/>
        <dsp:cNvSpPr/>
      </dsp:nvSpPr>
      <dsp:spPr>
        <a:xfrm>
          <a:off x="338521" y="219375"/>
          <a:ext cx="11210316" cy="43855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810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dirty="0">
              <a:solidFill>
                <a:schemeClr val="tx1"/>
              </a:solidFill>
            </a:rPr>
            <a:t>¿A qué sistema de gestión pertenece la ISO 9001?</a:t>
          </a:r>
        </a:p>
      </dsp:txBody>
      <dsp:txXfrm>
        <a:off x="338521" y="219375"/>
        <a:ext cx="11210316" cy="438558"/>
      </dsp:txXfrm>
    </dsp:sp>
    <dsp:sp modelId="{B90E06AD-76A0-4E1F-8AC2-E1A81E307ECE}">
      <dsp:nvSpPr>
        <dsp:cNvPr id="0" name=""/>
        <dsp:cNvSpPr/>
      </dsp:nvSpPr>
      <dsp:spPr>
        <a:xfrm>
          <a:off x="64422" y="164555"/>
          <a:ext cx="548197" cy="5481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D68E0F5-37AC-403C-941E-15C966121954}">
      <dsp:nvSpPr>
        <dsp:cNvPr id="0" name=""/>
        <dsp:cNvSpPr/>
      </dsp:nvSpPr>
      <dsp:spPr>
        <a:xfrm>
          <a:off x="735675" y="877598"/>
          <a:ext cx="10813162" cy="43855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810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dirty="0">
              <a:solidFill>
                <a:schemeClr val="tx1"/>
              </a:solidFill>
            </a:rPr>
            <a:t>¿Por qué una empresa debería aplicar ISO 9001?</a:t>
          </a:r>
        </a:p>
      </dsp:txBody>
      <dsp:txXfrm>
        <a:off x="735675" y="877598"/>
        <a:ext cx="10813162" cy="438558"/>
      </dsp:txXfrm>
    </dsp:sp>
    <dsp:sp modelId="{8D87C81E-E61E-4C1D-B74D-F624A943611C}">
      <dsp:nvSpPr>
        <dsp:cNvPr id="0" name=""/>
        <dsp:cNvSpPr/>
      </dsp:nvSpPr>
      <dsp:spPr>
        <a:xfrm>
          <a:off x="461576" y="822778"/>
          <a:ext cx="548197" cy="5481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0F7A03A-197E-4D6C-A1DA-DB9B2B434983}">
      <dsp:nvSpPr>
        <dsp:cNvPr id="0" name=""/>
        <dsp:cNvSpPr/>
      </dsp:nvSpPr>
      <dsp:spPr>
        <a:xfrm>
          <a:off x="953313" y="1535339"/>
          <a:ext cx="10595524" cy="43855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810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dirty="0">
              <a:solidFill>
                <a:schemeClr val="tx1"/>
              </a:solidFill>
            </a:rPr>
            <a:t>¿Cuál es el enfoque de la norma ISO 9001 en su última versión?</a:t>
          </a:r>
        </a:p>
      </dsp:txBody>
      <dsp:txXfrm>
        <a:off x="953313" y="1535339"/>
        <a:ext cx="10595524" cy="438558"/>
      </dsp:txXfrm>
    </dsp:sp>
    <dsp:sp modelId="{D0131AB2-8E5D-473B-B290-95979A3B791F}">
      <dsp:nvSpPr>
        <dsp:cNvPr id="0" name=""/>
        <dsp:cNvSpPr/>
      </dsp:nvSpPr>
      <dsp:spPr>
        <a:xfrm>
          <a:off x="679214" y="1480519"/>
          <a:ext cx="548197" cy="5481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A2E6B73-E793-4F1C-BA38-A3FC1C42CBB9}">
      <dsp:nvSpPr>
        <dsp:cNvPr id="0" name=""/>
        <dsp:cNvSpPr/>
      </dsp:nvSpPr>
      <dsp:spPr>
        <a:xfrm>
          <a:off x="1022803" y="2193562"/>
          <a:ext cx="10526034" cy="43855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810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dirty="0">
              <a:solidFill>
                <a:schemeClr val="tx1"/>
              </a:solidFill>
            </a:rPr>
            <a:t>¿Qué significan las siglas PHVA?</a:t>
          </a:r>
        </a:p>
      </dsp:txBody>
      <dsp:txXfrm>
        <a:off x="1022803" y="2193562"/>
        <a:ext cx="10526034" cy="438558"/>
      </dsp:txXfrm>
    </dsp:sp>
    <dsp:sp modelId="{E9E5D0BA-E056-4D0A-AD6A-7DC3EF4A4717}">
      <dsp:nvSpPr>
        <dsp:cNvPr id="0" name=""/>
        <dsp:cNvSpPr/>
      </dsp:nvSpPr>
      <dsp:spPr>
        <a:xfrm>
          <a:off x="748704" y="2138742"/>
          <a:ext cx="548197" cy="5481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A548C45-884A-404C-A7B0-36E2946A1A46}">
      <dsp:nvSpPr>
        <dsp:cNvPr id="0" name=""/>
        <dsp:cNvSpPr/>
      </dsp:nvSpPr>
      <dsp:spPr>
        <a:xfrm>
          <a:off x="953313" y="2851785"/>
          <a:ext cx="10595524" cy="43855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810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dirty="0">
              <a:solidFill>
                <a:schemeClr val="tx1"/>
              </a:solidFill>
            </a:rPr>
            <a:t>Enuncie por lo menos 4 de los principios bajo los cuales se basa la norma ISO 9001 en su última versión</a:t>
          </a:r>
        </a:p>
      </dsp:txBody>
      <dsp:txXfrm>
        <a:off x="953313" y="2851785"/>
        <a:ext cx="10595524" cy="438558"/>
      </dsp:txXfrm>
    </dsp:sp>
    <dsp:sp modelId="{0AB7C386-526B-4F11-A870-3D06DCE6EDAF}">
      <dsp:nvSpPr>
        <dsp:cNvPr id="0" name=""/>
        <dsp:cNvSpPr/>
      </dsp:nvSpPr>
      <dsp:spPr>
        <a:xfrm>
          <a:off x="679214" y="2796965"/>
          <a:ext cx="548197" cy="5481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87A40E8-6028-409F-918C-507E969AD541}">
      <dsp:nvSpPr>
        <dsp:cNvPr id="0" name=""/>
        <dsp:cNvSpPr/>
      </dsp:nvSpPr>
      <dsp:spPr>
        <a:xfrm>
          <a:off x="735675" y="3509526"/>
          <a:ext cx="10813162" cy="43855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810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dirty="0">
              <a:solidFill>
                <a:schemeClr val="tx1"/>
              </a:solidFill>
            </a:rPr>
            <a:t>¿Cuál es el propósito del anexo SL?</a:t>
          </a:r>
        </a:p>
      </dsp:txBody>
      <dsp:txXfrm>
        <a:off x="735675" y="3509526"/>
        <a:ext cx="10813162" cy="438558"/>
      </dsp:txXfrm>
    </dsp:sp>
    <dsp:sp modelId="{7D76F6AC-D245-4BD5-A57E-F005A4DFD749}">
      <dsp:nvSpPr>
        <dsp:cNvPr id="0" name=""/>
        <dsp:cNvSpPr/>
      </dsp:nvSpPr>
      <dsp:spPr>
        <a:xfrm>
          <a:off x="461576" y="3454706"/>
          <a:ext cx="548197" cy="5481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E03382D-FA16-4916-983F-87E40ADF89AC}">
      <dsp:nvSpPr>
        <dsp:cNvPr id="0" name=""/>
        <dsp:cNvSpPr/>
      </dsp:nvSpPr>
      <dsp:spPr>
        <a:xfrm>
          <a:off x="338521" y="4167749"/>
          <a:ext cx="11210316" cy="43855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810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dirty="0">
              <a:solidFill>
                <a:schemeClr val="tx1"/>
              </a:solidFill>
            </a:rPr>
            <a:t>¿Cómo se compone la estructura de alto nivel para la norma ISO 9001 de acuerdo con el ciclo PHVA?</a:t>
          </a:r>
        </a:p>
      </dsp:txBody>
      <dsp:txXfrm>
        <a:off x="338521" y="4167749"/>
        <a:ext cx="11210316" cy="438558"/>
      </dsp:txXfrm>
    </dsp:sp>
    <dsp:sp modelId="{03B87F15-59F8-4EC7-881D-C6CEF0599A4A}">
      <dsp:nvSpPr>
        <dsp:cNvPr id="0" name=""/>
        <dsp:cNvSpPr/>
      </dsp:nvSpPr>
      <dsp:spPr>
        <a:xfrm>
          <a:off x="64422" y="4112929"/>
          <a:ext cx="548197" cy="5481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7DCEED6-DF9B-A641-8913-B6AB9F580B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356" y="0"/>
            <a:ext cx="12232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8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2191FE90-50A7-4642-8303-C915F24B26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3892" y="0"/>
            <a:ext cx="12239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7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D97C656-CE85-DC4F-8BA4-E898C888E8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9261" y="0"/>
            <a:ext cx="12232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65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D85669AA-2244-6E46-BAAB-9F2E1FC223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726" y="0"/>
            <a:ext cx="12242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26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3271106D-627C-1D42-8BFA-888E973094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1207" y="0"/>
            <a:ext cx="12254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24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0250E3A-FDE1-224A-8536-16E89238D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59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E413757-6976-6F43-AFFB-B91726F32B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0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484D245-31E1-FD4D-AE23-7F007CAF9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FD83E5-53DD-2B44-A5A7-71CE67A4A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14ACD5-4BAB-1740-9BAC-187E7E6D2F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EF9D3-5060-F140-9E87-11D1508CD7EC}" type="datetimeFigureOut">
              <a:rPr lang="es-CO" smtClean="0"/>
              <a:t>19/09/2022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FAFFE3-6324-4A4F-A2B9-B3521D56E3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EA7846-BB0B-7B46-B5AE-53CA1C759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CE93D-9574-E241-B2A2-69A0CBBEAEE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0137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0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0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0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274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BC8C2FD-947B-47AF-8E49-6A5535FFAC74}"/>
              </a:ext>
            </a:extLst>
          </p:cNvPr>
          <p:cNvSpPr txBox="1"/>
          <p:nvPr/>
        </p:nvSpPr>
        <p:spPr>
          <a:xfrm>
            <a:off x="-1" y="385608"/>
            <a:ext cx="8696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500" b="1" dirty="0">
                <a:solidFill>
                  <a:srgbClr val="D1993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ALGUNAS DEFINICIONES IMPORTANTES</a:t>
            </a:r>
            <a:endParaRPr lang="es-CO" sz="3500" b="1" dirty="0">
              <a:solidFill>
                <a:srgbClr val="D1993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AD329D89-EE3A-4C99-9770-28E5604918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774407"/>
              </p:ext>
            </p:extLst>
          </p:nvPr>
        </p:nvGraphicFramePr>
        <p:xfrm>
          <a:off x="-12701" y="1329267"/>
          <a:ext cx="8994776" cy="5066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▷ Norma ISO 9001: Todo lo que Debes Saber sobre Ella">
            <a:extLst>
              <a:ext uri="{FF2B5EF4-FFF2-40B4-BE49-F238E27FC236}">
                <a16:creationId xmlns:a16="http://schemas.microsoft.com/office/drawing/2014/main" id="{926AC829-A43A-47B8-B6B6-4C80109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75" y="2776538"/>
            <a:ext cx="245745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532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BC8C2FD-947B-47AF-8E49-6A5535FFAC74}"/>
              </a:ext>
            </a:extLst>
          </p:cNvPr>
          <p:cNvSpPr txBox="1"/>
          <p:nvPr/>
        </p:nvSpPr>
        <p:spPr>
          <a:xfrm>
            <a:off x="-1" y="385608"/>
            <a:ext cx="8696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500" b="1" dirty="0">
                <a:solidFill>
                  <a:srgbClr val="D1993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SATISFACCIÓN DEL CLIENTE</a:t>
            </a:r>
            <a:endParaRPr lang="es-CO" sz="3500" b="1" dirty="0">
              <a:solidFill>
                <a:srgbClr val="D1993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DE03A6-0C33-42BD-91C5-E670DEB4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5" y="1438014"/>
            <a:ext cx="7143750" cy="48531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1929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BC8C2FD-947B-47AF-8E49-6A5535FFAC74}"/>
              </a:ext>
            </a:extLst>
          </p:cNvPr>
          <p:cNvSpPr txBox="1"/>
          <p:nvPr/>
        </p:nvSpPr>
        <p:spPr>
          <a:xfrm>
            <a:off x="-1" y="385608"/>
            <a:ext cx="8696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500" b="1" dirty="0">
                <a:solidFill>
                  <a:srgbClr val="D1993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 CERTIFICACIÓN</a:t>
            </a:r>
            <a:endParaRPr lang="es-CO" sz="3500" b="1" dirty="0">
              <a:solidFill>
                <a:srgbClr val="D1993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51ADB2-2798-4FE2-9647-5B10E83F7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296970"/>
            <a:ext cx="9944100" cy="501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16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BC8C2FD-947B-47AF-8E49-6A5535FFAC74}"/>
              </a:ext>
            </a:extLst>
          </p:cNvPr>
          <p:cNvSpPr txBox="1"/>
          <p:nvPr/>
        </p:nvSpPr>
        <p:spPr>
          <a:xfrm>
            <a:off x="-1" y="385608"/>
            <a:ext cx="8696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500" b="1" dirty="0">
                <a:solidFill>
                  <a:srgbClr val="D1993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VENTAJAS</a:t>
            </a:r>
            <a:endParaRPr lang="es-CO" sz="3500" b="1" dirty="0">
              <a:solidFill>
                <a:srgbClr val="D1993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4F813F1-FF54-4175-9AF7-152A38DC4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00"/>
            <a:ext cx="3322954" cy="4972050"/>
          </a:xfrm>
          <a:prstGeom prst="rect">
            <a:avLst/>
          </a:prstGeom>
        </p:spPr>
      </p:pic>
      <p:pic>
        <p:nvPicPr>
          <p:cNvPr id="1026" name="Picture 2" descr="iso 9001">
            <a:extLst>
              <a:ext uri="{FF2B5EF4-FFF2-40B4-BE49-F238E27FC236}">
                <a16:creationId xmlns:a16="http://schemas.microsoft.com/office/drawing/2014/main" id="{9CA6CEC7-96EC-4BDD-8156-78805B7FA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1353740"/>
            <a:ext cx="5867400" cy="508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456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BC8C2FD-947B-47AF-8E49-6A5535FFAC74}"/>
              </a:ext>
            </a:extLst>
          </p:cNvPr>
          <p:cNvSpPr txBox="1"/>
          <p:nvPr/>
        </p:nvSpPr>
        <p:spPr>
          <a:xfrm>
            <a:off x="-1" y="385608"/>
            <a:ext cx="8696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500" b="1" dirty="0">
                <a:solidFill>
                  <a:srgbClr val="D1993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VENTAJAS</a:t>
            </a:r>
            <a:endParaRPr lang="es-CO" sz="3500" b="1" dirty="0">
              <a:solidFill>
                <a:srgbClr val="D1993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050" name="Picture 2" descr="http://www.neotecma.com/wp-content/uploads/ventajas-9001-1024x576.jpg">
            <a:extLst>
              <a:ext uri="{FF2B5EF4-FFF2-40B4-BE49-F238E27FC236}">
                <a16:creationId xmlns:a16="http://schemas.microsoft.com/office/drawing/2014/main" id="{D8319164-1763-453D-B3AC-0F0F07B860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/>
          <a:stretch/>
        </p:blipFill>
        <p:spPr bwMode="auto">
          <a:xfrm>
            <a:off x="1219200" y="1533524"/>
            <a:ext cx="97536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54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BC8C2FD-947B-47AF-8E49-6A5535FFAC74}"/>
              </a:ext>
            </a:extLst>
          </p:cNvPr>
          <p:cNvSpPr txBox="1"/>
          <p:nvPr/>
        </p:nvSpPr>
        <p:spPr>
          <a:xfrm>
            <a:off x="-1" y="385608"/>
            <a:ext cx="8696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500" b="1" dirty="0">
                <a:solidFill>
                  <a:srgbClr val="D1993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BENEFICIOS</a:t>
            </a:r>
            <a:endParaRPr lang="es-CO" sz="3500" b="1" dirty="0">
              <a:solidFill>
                <a:srgbClr val="D1993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098" name="Picture 2" descr="esquema 8 beneficios de implementar iso 9001">
            <a:extLst>
              <a:ext uri="{FF2B5EF4-FFF2-40B4-BE49-F238E27FC236}">
                <a16:creationId xmlns:a16="http://schemas.microsoft.com/office/drawing/2014/main" id="{295988FA-C977-485D-8974-8D580FDFF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1643063"/>
            <a:ext cx="499110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3133B2A-5A92-4C54-85DB-2714AE99A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514" y="1263557"/>
            <a:ext cx="5295635" cy="519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69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BC8C2FD-947B-47AF-8E49-6A5535FFAC74}"/>
              </a:ext>
            </a:extLst>
          </p:cNvPr>
          <p:cNvSpPr txBox="1"/>
          <p:nvPr/>
        </p:nvSpPr>
        <p:spPr>
          <a:xfrm>
            <a:off x="-1" y="385608"/>
            <a:ext cx="8696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500" b="1" dirty="0">
                <a:solidFill>
                  <a:srgbClr val="D1993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IMPLEMENTACIÓN Y MANTENIMIENTO</a:t>
            </a:r>
            <a:endParaRPr lang="es-CO" sz="3500" b="1" dirty="0">
              <a:solidFill>
                <a:srgbClr val="D1993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074" name="Picture 2" descr="http://www.neotecma.com/wp-content/uploads/servicios-9001-1024x576.jpg">
            <a:extLst>
              <a:ext uri="{FF2B5EF4-FFF2-40B4-BE49-F238E27FC236}">
                <a16:creationId xmlns:a16="http://schemas.microsoft.com/office/drawing/2014/main" id="{825932B1-B436-4D36-968D-267563666B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1" r="22559"/>
          <a:stretch/>
        </p:blipFill>
        <p:spPr bwMode="auto">
          <a:xfrm>
            <a:off x="7667624" y="1476527"/>
            <a:ext cx="4524376" cy="462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neotecma.com/wp-content/uploads/fases-9001-1024x576.jpg">
            <a:extLst>
              <a:ext uri="{FF2B5EF4-FFF2-40B4-BE49-F238E27FC236}">
                <a16:creationId xmlns:a16="http://schemas.microsoft.com/office/drawing/2014/main" id="{4DCA8723-9FFC-40F0-ADE0-C00464783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" y="1637110"/>
            <a:ext cx="7658098" cy="430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429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BC8C2FD-947B-47AF-8E49-6A5535FFAC74}"/>
              </a:ext>
            </a:extLst>
          </p:cNvPr>
          <p:cNvSpPr txBox="1"/>
          <p:nvPr/>
        </p:nvSpPr>
        <p:spPr>
          <a:xfrm>
            <a:off x="-1" y="385608"/>
            <a:ext cx="8696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500" b="1" dirty="0">
                <a:solidFill>
                  <a:srgbClr val="D1993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ACREDITACIÓN</a:t>
            </a:r>
            <a:endParaRPr lang="es-CO" sz="3500" b="1" dirty="0">
              <a:solidFill>
                <a:srgbClr val="D1993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D5366B-B770-45D3-8AC3-2FBB3FD96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1219200"/>
            <a:ext cx="1105852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78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BC8C2FD-947B-47AF-8E49-6A5535FFAC74}"/>
              </a:ext>
            </a:extLst>
          </p:cNvPr>
          <p:cNvSpPr txBox="1"/>
          <p:nvPr/>
        </p:nvSpPr>
        <p:spPr>
          <a:xfrm>
            <a:off x="-1" y="385608"/>
            <a:ext cx="8696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500" b="1" dirty="0">
                <a:solidFill>
                  <a:srgbClr val="D1993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AUDITORÍAS DE TERCERA PARTE</a:t>
            </a:r>
            <a:endParaRPr lang="es-CO" sz="3500" b="1" dirty="0">
              <a:solidFill>
                <a:srgbClr val="D1993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974890-6786-402F-8298-8C0EA28D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1288658"/>
            <a:ext cx="8953500" cy="510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89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BC8C2FD-947B-47AF-8E49-6A5535FFAC74}"/>
              </a:ext>
            </a:extLst>
          </p:cNvPr>
          <p:cNvSpPr txBox="1"/>
          <p:nvPr/>
        </p:nvSpPr>
        <p:spPr>
          <a:xfrm>
            <a:off x="-1" y="385608"/>
            <a:ext cx="8696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500" b="1" dirty="0">
                <a:solidFill>
                  <a:srgbClr val="D1993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PRINCIPIOS DE LA ISO 9001:2015</a:t>
            </a:r>
            <a:endParaRPr lang="es-CO" sz="3500" b="1" dirty="0">
              <a:solidFill>
                <a:srgbClr val="D1993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0B6A0B-CA49-48A3-835B-1AC6D1122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1343025"/>
            <a:ext cx="114966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06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A13CDC0-6303-4824-B379-950248EA48E8}"/>
              </a:ext>
            </a:extLst>
          </p:cNvPr>
          <p:cNvSpPr txBox="1"/>
          <p:nvPr/>
        </p:nvSpPr>
        <p:spPr>
          <a:xfrm>
            <a:off x="283464" y="1794915"/>
            <a:ext cx="11686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solidFill>
                  <a:srgbClr val="D1993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ISO 9001:2015</a:t>
            </a:r>
            <a:endParaRPr lang="es-CO" sz="4800" b="1" dirty="0">
              <a:solidFill>
                <a:srgbClr val="D1993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A7A92F7-AF44-458A-BF7A-40ED5F85919D}"/>
              </a:ext>
            </a:extLst>
          </p:cNvPr>
          <p:cNvSpPr txBox="1"/>
          <p:nvPr/>
        </p:nvSpPr>
        <p:spPr>
          <a:xfrm>
            <a:off x="1325880" y="2631567"/>
            <a:ext cx="960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Auditoría de sistemas</a:t>
            </a:r>
            <a:endParaRPr lang="es-CO" sz="3200" b="1" i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445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BC8C2FD-947B-47AF-8E49-6A5535FFAC74}"/>
              </a:ext>
            </a:extLst>
          </p:cNvPr>
          <p:cNvSpPr txBox="1"/>
          <p:nvPr/>
        </p:nvSpPr>
        <p:spPr>
          <a:xfrm>
            <a:off x="-1" y="385608"/>
            <a:ext cx="8696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500" b="1" dirty="0">
                <a:solidFill>
                  <a:srgbClr val="D1993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CAMBIOS CLAVE EN LA ISO 9001:2015</a:t>
            </a:r>
            <a:endParaRPr lang="es-CO" sz="3500" b="1" dirty="0">
              <a:solidFill>
                <a:srgbClr val="D1993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99BE970-A924-48B4-BB77-5F414316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262217"/>
            <a:ext cx="89154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08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BC8C2FD-947B-47AF-8E49-6A5535FFAC74}"/>
              </a:ext>
            </a:extLst>
          </p:cNvPr>
          <p:cNvSpPr txBox="1"/>
          <p:nvPr/>
        </p:nvSpPr>
        <p:spPr>
          <a:xfrm>
            <a:off x="-1" y="385608"/>
            <a:ext cx="8696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500" b="1" dirty="0">
                <a:solidFill>
                  <a:srgbClr val="D1993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CICLO PHVA</a:t>
            </a:r>
            <a:endParaRPr lang="es-CO" sz="3500" b="1" dirty="0">
              <a:solidFill>
                <a:srgbClr val="D1993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131961-5372-418A-ACAE-7728A2A4D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2519362"/>
            <a:ext cx="1153477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7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BC8C2FD-947B-47AF-8E49-6A5535FFAC74}"/>
              </a:ext>
            </a:extLst>
          </p:cNvPr>
          <p:cNvSpPr txBox="1"/>
          <p:nvPr/>
        </p:nvSpPr>
        <p:spPr>
          <a:xfrm>
            <a:off x="-1" y="385608"/>
            <a:ext cx="8696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500" b="1" dirty="0">
                <a:solidFill>
                  <a:srgbClr val="D1993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CICLO PHVA</a:t>
            </a:r>
            <a:endParaRPr lang="es-CO" sz="3500" b="1" dirty="0">
              <a:solidFill>
                <a:srgbClr val="D1993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0D4E6AC-98C8-4812-82DE-F1A7A2A57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350"/>
            <a:ext cx="5930322" cy="5196042"/>
          </a:xfrm>
          <a:prstGeom prst="rect">
            <a:avLst/>
          </a:prstGeom>
        </p:spPr>
      </p:pic>
      <p:pic>
        <p:nvPicPr>
          <p:cNvPr id="5124" name="Picture 4" descr="Ciclo PHVA">
            <a:extLst>
              <a:ext uri="{FF2B5EF4-FFF2-40B4-BE49-F238E27FC236}">
                <a16:creationId xmlns:a16="http://schemas.microsoft.com/office/drawing/2014/main" id="{FBA9C578-839E-430B-AD4C-311B2141D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0" b="8587"/>
          <a:stretch/>
        </p:blipFill>
        <p:spPr bwMode="auto">
          <a:xfrm>
            <a:off x="6261680" y="2362200"/>
            <a:ext cx="5810250" cy="323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627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BC8C2FD-947B-47AF-8E49-6A5535FFAC74}"/>
              </a:ext>
            </a:extLst>
          </p:cNvPr>
          <p:cNvSpPr txBox="1"/>
          <p:nvPr/>
        </p:nvSpPr>
        <p:spPr>
          <a:xfrm>
            <a:off x="-1" y="147483"/>
            <a:ext cx="86963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500" b="1" dirty="0">
                <a:solidFill>
                  <a:srgbClr val="D1993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ESTRUCTURA DE ALTO NIVEL DE LA ISO 9001:2015</a:t>
            </a:r>
            <a:endParaRPr lang="es-CO" sz="3500" b="1" dirty="0">
              <a:solidFill>
                <a:srgbClr val="D1993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DD0BBA4-DF2B-4C35-8DF8-89291C2FD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317034"/>
            <a:ext cx="9677400" cy="510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14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BC8C2FD-947B-47AF-8E49-6A5535FFAC74}"/>
              </a:ext>
            </a:extLst>
          </p:cNvPr>
          <p:cNvSpPr txBox="1"/>
          <p:nvPr/>
        </p:nvSpPr>
        <p:spPr>
          <a:xfrm>
            <a:off x="1" y="461475"/>
            <a:ext cx="7848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500" b="1" dirty="0">
                <a:solidFill>
                  <a:srgbClr val="D1993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REALIMENTACIÓN:</a:t>
            </a:r>
            <a:endParaRPr lang="es-CO" sz="3500" b="1" dirty="0">
              <a:solidFill>
                <a:srgbClr val="D1993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52930D3A-4205-42B7-B4FE-66E5E5DA46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7350459"/>
              </p:ext>
            </p:extLst>
          </p:nvPr>
        </p:nvGraphicFramePr>
        <p:xfrm>
          <a:off x="283464" y="1499615"/>
          <a:ext cx="11613261" cy="4825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8743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6209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BC8C2FD-947B-47AF-8E49-6A5535FFAC74}"/>
              </a:ext>
            </a:extLst>
          </p:cNvPr>
          <p:cNvSpPr txBox="1"/>
          <p:nvPr/>
        </p:nvSpPr>
        <p:spPr>
          <a:xfrm>
            <a:off x="283463" y="461808"/>
            <a:ext cx="7974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D1993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EVOLUCIÓN DE LA NORMA ISO 9001</a:t>
            </a:r>
            <a:endParaRPr lang="es-CO" sz="3600" b="1" dirty="0">
              <a:solidFill>
                <a:srgbClr val="D1993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2479A77D-BF33-4549-9B4D-4D9C1F2EFC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593107"/>
              </p:ext>
            </p:extLst>
          </p:nvPr>
        </p:nvGraphicFramePr>
        <p:xfrm>
          <a:off x="-12701" y="1329267"/>
          <a:ext cx="11528425" cy="5066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0302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BC8C2FD-947B-47AF-8E49-6A5535FFAC74}"/>
              </a:ext>
            </a:extLst>
          </p:cNvPr>
          <p:cNvSpPr txBox="1"/>
          <p:nvPr/>
        </p:nvSpPr>
        <p:spPr>
          <a:xfrm>
            <a:off x="283463" y="461808"/>
            <a:ext cx="7974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D1993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EVOLUCIÓN DE LA NORMA ISO 9001</a:t>
            </a:r>
            <a:endParaRPr lang="es-CO" sz="3600" b="1" dirty="0">
              <a:solidFill>
                <a:srgbClr val="D1993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5640FF0-BADA-4125-A856-9C01A1C3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1" y="1320475"/>
            <a:ext cx="6772277" cy="511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59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BC8C2FD-947B-47AF-8E49-6A5535FFAC74}"/>
              </a:ext>
            </a:extLst>
          </p:cNvPr>
          <p:cNvSpPr txBox="1"/>
          <p:nvPr/>
        </p:nvSpPr>
        <p:spPr>
          <a:xfrm>
            <a:off x="283463" y="461808"/>
            <a:ext cx="7974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D1993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EVOLUCIÓN DE LA NORMA ISO 9001</a:t>
            </a:r>
            <a:endParaRPr lang="es-CO" sz="3600" b="1" dirty="0">
              <a:solidFill>
                <a:srgbClr val="D1993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AEF7E767-4711-404A-AEC8-49823CBE93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2261600"/>
              </p:ext>
            </p:extLst>
          </p:nvPr>
        </p:nvGraphicFramePr>
        <p:xfrm>
          <a:off x="2032000" y="118639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602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BC8C2FD-947B-47AF-8E49-6A5535FFAC74}"/>
              </a:ext>
            </a:extLst>
          </p:cNvPr>
          <p:cNvSpPr txBox="1"/>
          <p:nvPr/>
        </p:nvSpPr>
        <p:spPr>
          <a:xfrm>
            <a:off x="283463" y="461808"/>
            <a:ext cx="7974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D1993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CICLO PHVA</a:t>
            </a:r>
            <a:endParaRPr lang="es-CO" sz="3600" b="1" dirty="0">
              <a:solidFill>
                <a:srgbClr val="D1993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C14D59-8DD6-4353-9D9A-760BB912D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1336506"/>
            <a:ext cx="9257788" cy="505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6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BC8C2FD-947B-47AF-8E49-6A5535FFAC74}"/>
              </a:ext>
            </a:extLst>
          </p:cNvPr>
          <p:cNvSpPr txBox="1"/>
          <p:nvPr/>
        </p:nvSpPr>
        <p:spPr>
          <a:xfrm>
            <a:off x="283463" y="461808"/>
            <a:ext cx="7974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D1993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FUNCIONES DE LA NORMA ISO 9001</a:t>
            </a:r>
            <a:endParaRPr lang="es-CO" sz="3600" b="1" dirty="0">
              <a:solidFill>
                <a:srgbClr val="D1993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CAD3AE89-A296-4069-97B2-38EE26D928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1512360"/>
              </p:ext>
            </p:extLst>
          </p:nvPr>
        </p:nvGraphicFramePr>
        <p:xfrm>
          <a:off x="73913" y="1223390"/>
          <a:ext cx="8489062" cy="51728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▷ Norma ISO 9001: Todo lo que Debes Saber sobre Ella">
            <a:extLst>
              <a:ext uri="{FF2B5EF4-FFF2-40B4-BE49-F238E27FC236}">
                <a16:creationId xmlns:a16="http://schemas.microsoft.com/office/drawing/2014/main" id="{E9733684-E6DE-4129-8AFE-C85619124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75" y="2776538"/>
            <a:ext cx="245745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331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BC8C2FD-947B-47AF-8E49-6A5535FFAC74}"/>
              </a:ext>
            </a:extLst>
          </p:cNvPr>
          <p:cNvSpPr txBox="1"/>
          <p:nvPr/>
        </p:nvSpPr>
        <p:spPr>
          <a:xfrm>
            <a:off x="0" y="385608"/>
            <a:ext cx="8412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D1993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DOCUMENTOS DE LA NORMA ISO 9000</a:t>
            </a:r>
            <a:endParaRPr lang="es-CO" sz="3600" b="1" dirty="0">
              <a:solidFill>
                <a:srgbClr val="D1993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AD329D89-EE3A-4C99-9770-28E5604918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0156806"/>
              </p:ext>
            </p:extLst>
          </p:nvPr>
        </p:nvGraphicFramePr>
        <p:xfrm>
          <a:off x="-12701" y="1329267"/>
          <a:ext cx="7747001" cy="5066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▷ Norma ISO 9001: Todo lo que Debes Saber sobre Ella">
            <a:extLst>
              <a:ext uri="{FF2B5EF4-FFF2-40B4-BE49-F238E27FC236}">
                <a16:creationId xmlns:a16="http://schemas.microsoft.com/office/drawing/2014/main" id="{276C697E-E3F8-400F-8641-29DB9D4A0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75" y="2776538"/>
            <a:ext cx="245745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613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BC8C2FD-947B-47AF-8E49-6A5535FFAC74}"/>
              </a:ext>
            </a:extLst>
          </p:cNvPr>
          <p:cNvSpPr txBox="1"/>
          <p:nvPr/>
        </p:nvSpPr>
        <p:spPr>
          <a:xfrm>
            <a:off x="0" y="385608"/>
            <a:ext cx="8412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D1993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DOCUMENTOS DE LA NORMA ISO 9000</a:t>
            </a:r>
            <a:endParaRPr lang="es-CO" sz="3600" b="1" dirty="0">
              <a:solidFill>
                <a:srgbClr val="D1993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3872109-0C1F-4049-819F-35030D56A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452717"/>
            <a:ext cx="110490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15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440</Words>
  <Application>Microsoft Office PowerPoint</Application>
  <PresentationFormat>Panorámica</PresentationFormat>
  <Paragraphs>69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Luis Felipe Narváez Gómez</cp:lastModifiedBy>
  <cp:revision>37</cp:revision>
  <dcterms:created xsi:type="dcterms:W3CDTF">2021-01-26T19:23:49Z</dcterms:created>
  <dcterms:modified xsi:type="dcterms:W3CDTF">2022-09-19T14:35:18Z</dcterms:modified>
</cp:coreProperties>
</file>